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Override PartName="/ppt/diagrams/data6.xml" ContentType="application/vnd.openxmlformats-officedocument.drawingml.diagramData+xml"/>
  <Override PartName="/ppt/diagrams/data7.xml" ContentType="application/vnd.openxmlformats-officedocument.drawingml.diagramData+xml"/>
  <Override PartName="/docProps/custom.xml" ContentType="application/vnd.openxmlformats-officedocument.custom-propertie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colors7.xml" ContentType="application/vnd.openxmlformats-officedocument.drawingml.diagramColors+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colors6.xml" ContentType="application/vnd.openxmlformats-officedocument.drawingml.diagramColors+xml"/>
  <Override PartName="/ppt/diagrams/quickStyle8.xml" ContentType="application/vnd.openxmlformats-officedocument.drawingml.diagramStyle+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quickStyle6.xml" ContentType="application/vnd.openxmlformats-officedocument.drawingml.diagramStyle+xml"/>
  <Override PartName="/ppt/diagrams/quickStyle7.xml" ContentType="application/vnd.openxmlformats-officedocument.drawingml.diagramStyl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90" r:id="rId1"/>
  </p:sldMasterIdLst>
  <p:notesMasterIdLst>
    <p:notesMasterId r:id="rId10"/>
  </p:notesMasterIdLst>
  <p:sldIdLst>
    <p:sldId id="256" r:id="rId2"/>
    <p:sldId id="259" r:id="rId3"/>
    <p:sldId id="258" r:id="rId4"/>
    <p:sldId id="257" r:id="rId5"/>
    <p:sldId id="261" r:id="rId6"/>
    <p:sldId id="262" r:id="rId7"/>
    <p:sldId id="260" r:id="rId8"/>
    <p:sldId id="263" r:id="rId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Arial" charset="0"/>
      </a:defRPr>
    </a:lvl1pPr>
    <a:lvl2pPr marL="457200" algn="l" rtl="0" fontAlgn="base">
      <a:spcBef>
        <a:spcPct val="0"/>
      </a:spcBef>
      <a:spcAft>
        <a:spcPct val="0"/>
      </a:spcAft>
      <a:defRPr sz="2400" kern="1200">
        <a:solidFill>
          <a:schemeClr val="tx1"/>
        </a:solidFill>
        <a:latin typeface="Tahoma" pitchFamily="34" charset="0"/>
        <a:ea typeface="+mn-ea"/>
        <a:cs typeface="Arial" charset="0"/>
      </a:defRPr>
    </a:lvl2pPr>
    <a:lvl3pPr marL="914400" algn="l" rtl="0" fontAlgn="base">
      <a:spcBef>
        <a:spcPct val="0"/>
      </a:spcBef>
      <a:spcAft>
        <a:spcPct val="0"/>
      </a:spcAft>
      <a:defRPr sz="2400" kern="1200">
        <a:solidFill>
          <a:schemeClr val="tx1"/>
        </a:solidFill>
        <a:latin typeface="Tahoma" pitchFamily="34" charset="0"/>
        <a:ea typeface="+mn-ea"/>
        <a:cs typeface="Arial" charset="0"/>
      </a:defRPr>
    </a:lvl3pPr>
    <a:lvl4pPr marL="1371600" algn="l" rtl="0" fontAlgn="base">
      <a:spcBef>
        <a:spcPct val="0"/>
      </a:spcBef>
      <a:spcAft>
        <a:spcPct val="0"/>
      </a:spcAft>
      <a:defRPr sz="2400" kern="1200">
        <a:solidFill>
          <a:schemeClr val="tx1"/>
        </a:solidFill>
        <a:latin typeface="Tahoma" pitchFamily="34" charset="0"/>
        <a:ea typeface="+mn-ea"/>
        <a:cs typeface="Arial" charset="0"/>
      </a:defRPr>
    </a:lvl4pPr>
    <a:lvl5pPr marL="1828800" algn="l" rtl="0" fontAlgn="base">
      <a:spcBef>
        <a:spcPct val="0"/>
      </a:spcBef>
      <a:spcAft>
        <a:spcPct val="0"/>
      </a:spcAft>
      <a:defRPr sz="2400" kern="1200">
        <a:solidFill>
          <a:schemeClr val="tx1"/>
        </a:solidFill>
        <a:latin typeface="Tahoma" pitchFamily="34" charset="0"/>
        <a:ea typeface="+mn-ea"/>
        <a:cs typeface="Arial" charset="0"/>
      </a:defRPr>
    </a:lvl5pPr>
    <a:lvl6pPr marL="2286000" algn="l" defTabSz="914400" rtl="0" eaLnBrk="1" latinLnBrk="0" hangingPunct="1">
      <a:defRPr sz="2400" kern="1200">
        <a:solidFill>
          <a:schemeClr val="tx1"/>
        </a:solidFill>
        <a:latin typeface="Tahoma" pitchFamily="34" charset="0"/>
        <a:ea typeface="+mn-ea"/>
        <a:cs typeface="Arial" charset="0"/>
      </a:defRPr>
    </a:lvl6pPr>
    <a:lvl7pPr marL="2743200" algn="l" defTabSz="914400" rtl="0" eaLnBrk="1" latinLnBrk="0" hangingPunct="1">
      <a:defRPr sz="2400" kern="1200">
        <a:solidFill>
          <a:schemeClr val="tx1"/>
        </a:solidFill>
        <a:latin typeface="Tahoma" pitchFamily="34" charset="0"/>
        <a:ea typeface="+mn-ea"/>
        <a:cs typeface="Arial" charset="0"/>
      </a:defRPr>
    </a:lvl7pPr>
    <a:lvl8pPr marL="3200400" algn="l" defTabSz="914400" rtl="0" eaLnBrk="1" latinLnBrk="0" hangingPunct="1">
      <a:defRPr sz="2400" kern="1200">
        <a:solidFill>
          <a:schemeClr val="tx1"/>
        </a:solidFill>
        <a:latin typeface="Tahoma" pitchFamily="34" charset="0"/>
        <a:ea typeface="+mn-ea"/>
        <a:cs typeface="Arial" charset="0"/>
      </a:defRPr>
    </a:lvl8pPr>
    <a:lvl9pPr marL="3657600" algn="l" defTabSz="914400" rtl="0" eaLnBrk="1" latinLnBrk="0" hangingPunct="1">
      <a:defRPr sz="2400" kern="1200">
        <a:solidFill>
          <a:schemeClr val="tx1"/>
        </a:solidFill>
        <a:latin typeface="Tahom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1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56FDD8-1B54-438F-ACAC-24F8AF6E8F0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GB"/>
        </a:p>
      </dgm:t>
    </dgm:pt>
    <dgm:pt modelId="{6953AE45-D893-4B38-9579-BBEBF3F06C1B}">
      <dgm:prSet phldrT="[Text]" custT="1"/>
      <dgm:spPr/>
      <dgm:t>
        <a:bodyPr/>
        <a:lstStyle/>
        <a:p>
          <a:r>
            <a:rPr lang="en-GB" sz="800" dirty="0" smtClean="0"/>
            <a:t>TNC Relationships</a:t>
          </a:r>
          <a:endParaRPr lang="en-GB" sz="800" dirty="0"/>
        </a:p>
      </dgm:t>
    </dgm:pt>
    <dgm:pt modelId="{BBB8FA25-B9DC-4BC1-8A37-2CEB99C06018}" type="parTrans" cxnId="{4AFE5A0E-5686-4D63-B612-D107B4597B94}">
      <dgm:prSet/>
      <dgm:spPr/>
      <dgm:t>
        <a:bodyPr/>
        <a:lstStyle/>
        <a:p>
          <a:endParaRPr lang="en-GB"/>
        </a:p>
      </dgm:t>
    </dgm:pt>
    <dgm:pt modelId="{3CE3C003-6993-4458-9425-5F1CB3122954}" type="sibTrans" cxnId="{4AFE5A0E-5686-4D63-B612-D107B4597B94}">
      <dgm:prSet/>
      <dgm:spPr/>
      <dgm:t>
        <a:bodyPr/>
        <a:lstStyle/>
        <a:p>
          <a:endParaRPr lang="en-GB"/>
        </a:p>
      </dgm:t>
    </dgm:pt>
    <dgm:pt modelId="{E907EC56-C44E-4B95-8454-6A0FED488C35}">
      <dgm:prSet phldrT="[Text]" custT="1"/>
      <dgm:spPr/>
      <dgm:t>
        <a:bodyPr/>
        <a:lstStyle/>
        <a:p>
          <a:r>
            <a:rPr lang="en-GB" sz="800" dirty="0" smtClean="0"/>
            <a:t>TNC participation</a:t>
          </a:r>
          <a:endParaRPr lang="en-GB" sz="800" dirty="0"/>
        </a:p>
      </dgm:t>
    </dgm:pt>
    <dgm:pt modelId="{9A313721-DCD5-4692-A72A-6D2F54C86C20}" type="parTrans" cxnId="{673A9E62-D409-4C4B-9D1B-5BC373B39C11}">
      <dgm:prSet/>
      <dgm:spPr/>
      <dgm:t>
        <a:bodyPr/>
        <a:lstStyle/>
        <a:p>
          <a:endParaRPr lang="en-GB"/>
        </a:p>
      </dgm:t>
    </dgm:pt>
    <dgm:pt modelId="{B64322EC-CAE7-4A0B-97B2-0267507653A9}" type="sibTrans" cxnId="{673A9E62-D409-4C4B-9D1B-5BC373B39C11}">
      <dgm:prSet/>
      <dgm:spPr/>
      <dgm:t>
        <a:bodyPr/>
        <a:lstStyle/>
        <a:p>
          <a:endParaRPr lang="en-GB"/>
        </a:p>
      </dgm:t>
    </dgm:pt>
    <dgm:pt modelId="{6CDC6775-036B-473C-BCFC-389E637C0C97}">
      <dgm:prSet phldrT="[Text]" custT="1"/>
      <dgm:spPr>
        <a:solidFill>
          <a:schemeClr val="accent5">
            <a:lumMod val="75000"/>
          </a:schemeClr>
        </a:solidFill>
      </dgm:spPr>
      <dgm:t>
        <a:bodyPr/>
        <a:lstStyle/>
        <a:p>
          <a:r>
            <a:rPr lang="en-GB" sz="800" dirty="0" smtClean="0"/>
            <a:t>Standards and specifications</a:t>
          </a:r>
        </a:p>
      </dgm:t>
    </dgm:pt>
    <dgm:pt modelId="{370CBCE9-8CD2-4B14-BB7E-ECD89223AF20}" type="parTrans" cxnId="{77A32B29-263A-47F2-8A56-5C269EF4BFF9}">
      <dgm:prSet/>
      <dgm:spPr/>
      <dgm:t>
        <a:bodyPr/>
        <a:lstStyle/>
        <a:p>
          <a:endParaRPr lang="en-GB"/>
        </a:p>
      </dgm:t>
    </dgm:pt>
    <dgm:pt modelId="{0F3D90E8-EAB6-4D8E-AA2E-27FFF94ED572}" type="sibTrans" cxnId="{77A32B29-263A-47F2-8A56-5C269EF4BFF9}">
      <dgm:prSet/>
      <dgm:spPr/>
      <dgm:t>
        <a:bodyPr/>
        <a:lstStyle/>
        <a:p>
          <a:endParaRPr lang="en-GB"/>
        </a:p>
      </dgm:t>
    </dgm:pt>
    <dgm:pt modelId="{B4439EE4-9C99-4F06-8E5A-B035971C4508}">
      <dgm:prSet phldrT="[Text]" custT="1"/>
      <dgm:spPr>
        <a:solidFill>
          <a:schemeClr val="accent2"/>
        </a:solidFill>
      </dgm:spPr>
      <dgm:t>
        <a:bodyPr/>
        <a:lstStyle/>
        <a:p>
          <a:r>
            <a:rPr lang="en-GB" sz="800" dirty="0" smtClean="0"/>
            <a:t>‘Arms length’</a:t>
          </a:r>
          <a:endParaRPr lang="en-GB" sz="800" dirty="0"/>
        </a:p>
      </dgm:t>
    </dgm:pt>
    <dgm:pt modelId="{BB61386A-98AB-449A-A9F8-C9CA28C52381}" type="parTrans" cxnId="{E0077278-82CA-4F83-A986-990CE37DAE9A}">
      <dgm:prSet/>
      <dgm:spPr/>
      <dgm:t>
        <a:bodyPr/>
        <a:lstStyle/>
        <a:p>
          <a:endParaRPr lang="en-GB"/>
        </a:p>
      </dgm:t>
    </dgm:pt>
    <dgm:pt modelId="{E17D8A6F-F508-4CA0-9052-31278EBAE492}" type="sibTrans" cxnId="{E0077278-82CA-4F83-A986-990CE37DAE9A}">
      <dgm:prSet/>
      <dgm:spPr/>
      <dgm:t>
        <a:bodyPr/>
        <a:lstStyle/>
        <a:p>
          <a:endParaRPr lang="en-GB"/>
        </a:p>
      </dgm:t>
    </dgm:pt>
    <dgm:pt modelId="{818D6883-8AEA-4C3D-9924-BDC71A5CD02C}">
      <dgm:prSet custT="1"/>
      <dgm:spPr/>
      <dgm:t>
        <a:bodyPr/>
        <a:lstStyle/>
        <a:p>
          <a:r>
            <a:rPr lang="en-GB" sz="800" dirty="0" smtClean="0"/>
            <a:t>Foreign direct investment</a:t>
          </a:r>
          <a:endParaRPr lang="en-GB" sz="800" dirty="0"/>
        </a:p>
      </dgm:t>
    </dgm:pt>
    <dgm:pt modelId="{E79B991C-E33E-48F7-87BE-64421966FDB6}" type="parTrans" cxnId="{392AD31D-8AE0-4CDF-9DC8-19FDDF99A9A3}">
      <dgm:prSet/>
      <dgm:spPr/>
      <dgm:t>
        <a:bodyPr/>
        <a:lstStyle/>
        <a:p>
          <a:endParaRPr lang="en-GB"/>
        </a:p>
      </dgm:t>
    </dgm:pt>
    <dgm:pt modelId="{67922424-3C61-4481-BEA5-81C9258169E5}" type="sibTrans" cxnId="{392AD31D-8AE0-4CDF-9DC8-19FDDF99A9A3}">
      <dgm:prSet/>
      <dgm:spPr/>
      <dgm:t>
        <a:bodyPr/>
        <a:lstStyle/>
        <a:p>
          <a:endParaRPr lang="en-GB"/>
        </a:p>
      </dgm:t>
    </dgm:pt>
    <dgm:pt modelId="{AFB8BE80-C666-4D9B-B69C-366C03361AD8}">
      <dgm:prSet custT="1"/>
      <dgm:spPr>
        <a:solidFill>
          <a:schemeClr val="accent2"/>
        </a:solidFill>
      </dgm:spPr>
      <dgm:t>
        <a:bodyPr/>
        <a:lstStyle/>
        <a:p>
          <a:r>
            <a:rPr lang="en-GB" sz="800" dirty="0" smtClean="0"/>
            <a:t>Trade</a:t>
          </a:r>
          <a:endParaRPr lang="en-GB" sz="800" dirty="0"/>
        </a:p>
      </dgm:t>
    </dgm:pt>
    <dgm:pt modelId="{A862053F-D078-4D5D-83F3-E11FD13AD1E4}" type="parTrans" cxnId="{6A0CB437-163F-4B16-97F7-F4EA0298B339}">
      <dgm:prSet/>
      <dgm:spPr/>
      <dgm:t>
        <a:bodyPr/>
        <a:lstStyle/>
        <a:p>
          <a:endParaRPr lang="en-GB"/>
        </a:p>
      </dgm:t>
    </dgm:pt>
    <dgm:pt modelId="{18DBB1CC-AA25-4D3F-8F4A-50C7790AF510}" type="sibTrans" cxnId="{6A0CB437-163F-4B16-97F7-F4EA0298B339}">
      <dgm:prSet/>
      <dgm:spPr/>
      <dgm:t>
        <a:bodyPr/>
        <a:lstStyle/>
        <a:p>
          <a:endParaRPr lang="en-GB"/>
        </a:p>
      </dgm:t>
    </dgm:pt>
    <dgm:pt modelId="{3C6011C6-9D2B-46AA-AFF8-5C2E508001AA}">
      <dgm:prSet custT="1"/>
      <dgm:spPr/>
      <dgm:t>
        <a:bodyPr/>
        <a:lstStyle/>
        <a:p>
          <a:r>
            <a:rPr lang="en-GB" sz="800" dirty="0" smtClean="0"/>
            <a:t>Ownership of land</a:t>
          </a:r>
        </a:p>
        <a:p>
          <a:r>
            <a:rPr lang="en-GB" sz="800" dirty="0" smtClean="0"/>
            <a:t>(TNC owns all assets, including land)</a:t>
          </a:r>
          <a:endParaRPr lang="en-GB" sz="800" dirty="0"/>
        </a:p>
      </dgm:t>
    </dgm:pt>
    <dgm:pt modelId="{7132CED8-B7DD-42C7-8410-5198B80F9987}" type="parTrans" cxnId="{42A13E55-5B6D-45F4-BE58-4A5C02B599B9}">
      <dgm:prSet/>
      <dgm:spPr/>
      <dgm:t>
        <a:bodyPr/>
        <a:lstStyle/>
        <a:p>
          <a:endParaRPr lang="en-GB"/>
        </a:p>
      </dgm:t>
    </dgm:pt>
    <dgm:pt modelId="{278F5AC7-5B02-4100-A976-4D108684BB0E}" type="sibTrans" cxnId="{42A13E55-5B6D-45F4-BE58-4A5C02B599B9}">
      <dgm:prSet/>
      <dgm:spPr/>
      <dgm:t>
        <a:bodyPr/>
        <a:lstStyle/>
        <a:p>
          <a:endParaRPr lang="en-GB"/>
        </a:p>
      </dgm:t>
    </dgm:pt>
    <dgm:pt modelId="{9FB545E1-127E-4199-91EF-6D071BC6D4F6}">
      <dgm:prSet custT="1"/>
      <dgm:spPr/>
      <dgm:t>
        <a:bodyPr/>
        <a:lstStyle/>
        <a:p>
          <a:r>
            <a:rPr lang="en-GB" sz="800" dirty="0" smtClean="0"/>
            <a:t>Long-term lease of land</a:t>
          </a:r>
        </a:p>
        <a:p>
          <a:r>
            <a:rPr lang="en-GB" sz="800" dirty="0" smtClean="0"/>
            <a:t>(TNC owns all assets, except land)</a:t>
          </a:r>
          <a:endParaRPr lang="en-GB" sz="800" dirty="0"/>
        </a:p>
      </dgm:t>
    </dgm:pt>
    <dgm:pt modelId="{5B695465-92CE-4EAF-93CA-84C7F2B84549}" type="parTrans" cxnId="{B5C6521E-8BDB-4807-A5FF-9DCB7D409C1D}">
      <dgm:prSet/>
      <dgm:spPr/>
      <dgm:t>
        <a:bodyPr/>
        <a:lstStyle/>
        <a:p>
          <a:endParaRPr lang="en-GB"/>
        </a:p>
      </dgm:t>
    </dgm:pt>
    <dgm:pt modelId="{454E613C-8715-4A25-A58C-EEBC4252BF26}" type="sibTrans" cxnId="{B5C6521E-8BDB-4807-A5FF-9DCB7D409C1D}">
      <dgm:prSet/>
      <dgm:spPr/>
      <dgm:t>
        <a:bodyPr/>
        <a:lstStyle/>
        <a:p>
          <a:endParaRPr lang="en-GB"/>
        </a:p>
      </dgm:t>
    </dgm:pt>
    <dgm:pt modelId="{808D7B16-63B7-457E-B57E-C462BD1FDEC0}">
      <dgm:prSet custT="1"/>
      <dgm:spPr>
        <a:solidFill>
          <a:schemeClr val="accent1">
            <a:lumMod val="60000"/>
            <a:lumOff val="40000"/>
          </a:schemeClr>
        </a:solidFill>
      </dgm:spPr>
      <dgm:t>
        <a:bodyPr/>
        <a:lstStyle/>
        <a:p>
          <a:r>
            <a:rPr lang="en-GB" sz="800" smtClean="0"/>
            <a:t>Contract farming</a:t>
          </a:r>
          <a:endParaRPr lang="en-GB" sz="800" dirty="0"/>
        </a:p>
      </dgm:t>
    </dgm:pt>
    <dgm:pt modelId="{4A7BA3F2-14F3-4868-B865-03B570603A26}" type="parTrans" cxnId="{ECD1E206-7EED-460E-BF9C-3745F06442FC}">
      <dgm:prSet/>
      <dgm:spPr/>
      <dgm:t>
        <a:bodyPr/>
        <a:lstStyle/>
        <a:p>
          <a:endParaRPr lang="en-GB"/>
        </a:p>
      </dgm:t>
    </dgm:pt>
    <dgm:pt modelId="{C0E284F0-9AF2-4C96-B5EB-F4416572BF67}" type="sibTrans" cxnId="{ECD1E206-7EED-460E-BF9C-3745F06442FC}">
      <dgm:prSet/>
      <dgm:spPr/>
      <dgm:t>
        <a:bodyPr/>
        <a:lstStyle/>
        <a:p>
          <a:endParaRPr lang="en-GB"/>
        </a:p>
      </dgm:t>
    </dgm:pt>
    <dgm:pt modelId="{9D8C72EE-6FCA-4CD2-87CA-9D9BE05D24A0}">
      <dgm:prSet custT="1"/>
      <dgm:spPr>
        <a:solidFill>
          <a:schemeClr val="accent5">
            <a:lumMod val="60000"/>
            <a:lumOff val="40000"/>
          </a:schemeClr>
        </a:solidFill>
      </dgm:spPr>
      <dgm:t>
        <a:bodyPr/>
        <a:lstStyle/>
        <a:p>
          <a:r>
            <a:rPr lang="en-GB" sz="800" dirty="0" smtClean="0"/>
            <a:t>Management contracts, licensing</a:t>
          </a:r>
        </a:p>
        <a:p>
          <a:r>
            <a:rPr lang="en-GB" sz="800" dirty="0" smtClean="0"/>
            <a:t>(sale of knowledge)</a:t>
          </a:r>
        </a:p>
      </dgm:t>
    </dgm:pt>
    <dgm:pt modelId="{8934FCBF-AB64-45DA-BB61-A0707F754E1D}" type="parTrans" cxnId="{8DC03A15-AE9D-4B0F-B12F-68593B5E5336}">
      <dgm:prSet/>
      <dgm:spPr/>
      <dgm:t>
        <a:bodyPr/>
        <a:lstStyle/>
        <a:p>
          <a:endParaRPr lang="en-GB"/>
        </a:p>
      </dgm:t>
    </dgm:pt>
    <dgm:pt modelId="{B28B31C7-089D-4E5D-A5EF-5E5F76D133EF}" type="sibTrans" cxnId="{8DC03A15-AE9D-4B0F-B12F-68593B5E5336}">
      <dgm:prSet/>
      <dgm:spPr/>
      <dgm:t>
        <a:bodyPr/>
        <a:lstStyle/>
        <a:p>
          <a:endParaRPr lang="en-GB"/>
        </a:p>
      </dgm:t>
    </dgm:pt>
    <dgm:pt modelId="{88B473EA-3F05-4BA5-89DE-31C1D4D97660}">
      <dgm:prSet custT="1"/>
      <dgm:spPr>
        <a:solidFill>
          <a:schemeClr val="accent1">
            <a:lumMod val="60000"/>
            <a:lumOff val="40000"/>
          </a:schemeClr>
        </a:solidFill>
      </dgm:spPr>
      <dgm:t>
        <a:bodyPr/>
        <a:lstStyle/>
        <a:p>
          <a:r>
            <a:rPr lang="en-GB" sz="800" dirty="0" smtClean="0"/>
            <a:t>Long-term contracts</a:t>
          </a:r>
        </a:p>
        <a:p>
          <a:r>
            <a:rPr lang="en-GB" sz="800" dirty="0" smtClean="0"/>
            <a:t>(5 years or more</a:t>
          </a:r>
          <a:r>
            <a:rPr lang="en-GB" sz="900" dirty="0" smtClean="0"/>
            <a:t>*</a:t>
          </a:r>
          <a:r>
            <a:rPr lang="en-GB" sz="800" dirty="0" smtClean="0"/>
            <a:t>)</a:t>
          </a:r>
          <a:endParaRPr lang="en-GB" sz="800" dirty="0"/>
        </a:p>
      </dgm:t>
    </dgm:pt>
    <dgm:pt modelId="{64FF22FE-79ED-43A6-BF67-CC6B7AD2AB40}" type="parTrans" cxnId="{69F3FBF8-8143-46C3-AC9D-AAF66081F504}">
      <dgm:prSet/>
      <dgm:spPr/>
      <dgm:t>
        <a:bodyPr/>
        <a:lstStyle/>
        <a:p>
          <a:endParaRPr lang="en-GB"/>
        </a:p>
      </dgm:t>
    </dgm:pt>
    <dgm:pt modelId="{25CA4AA3-1225-4C92-AFC3-FDBEF982A80A}" type="sibTrans" cxnId="{69F3FBF8-8143-46C3-AC9D-AAF66081F504}">
      <dgm:prSet/>
      <dgm:spPr/>
      <dgm:t>
        <a:bodyPr/>
        <a:lstStyle/>
        <a:p>
          <a:endParaRPr lang="en-GB"/>
        </a:p>
      </dgm:t>
    </dgm:pt>
    <dgm:pt modelId="{3C5F6254-7F7D-41C9-B206-A0F3FB335BAA}">
      <dgm:prSet custT="1"/>
      <dgm:spPr>
        <a:solidFill>
          <a:schemeClr val="accent1">
            <a:lumMod val="60000"/>
            <a:lumOff val="40000"/>
          </a:schemeClr>
        </a:solidFill>
      </dgm:spPr>
      <dgm:t>
        <a:bodyPr/>
        <a:lstStyle/>
        <a:p>
          <a:r>
            <a:rPr lang="en-GB" sz="800" dirty="0" smtClean="0"/>
            <a:t>Short and medium-term contracts</a:t>
          </a:r>
        </a:p>
        <a:p>
          <a:r>
            <a:rPr lang="en-GB" sz="800" dirty="0" smtClean="0"/>
            <a:t>(lasting between 2 and 5 years</a:t>
          </a:r>
          <a:r>
            <a:rPr lang="en-GB" sz="900" dirty="0" smtClean="0"/>
            <a:t>*</a:t>
          </a:r>
          <a:r>
            <a:rPr lang="en-GB" sz="800" dirty="0" smtClean="0"/>
            <a:t>)</a:t>
          </a:r>
          <a:endParaRPr lang="en-GB" sz="800" dirty="0"/>
        </a:p>
      </dgm:t>
    </dgm:pt>
    <dgm:pt modelId="{1AB8FD73-039B-4DE3-B6DB-7D8B17FE200D}" type="parTrans" cxnId="{ACBCF56C-F2AD-42F7-9792-7F5BDEFAC8EB}">
      <dgm:prSet/>
      <dgm:spPr/>
      <dgm:t>
        <a:bodyPr/>
        <a:lstStyle/>
        <a:p>
          <a:endParaRPr lang="en-GB"/>
        </a:p>
      </dgm:t>
    </dgm:pt>
    <dgm:pt modelId="{1EE0E9AF-2E60-47BC-98DF-67197C1781A8}" type="sibTrans" cxnId="{ACBCF56C-F2AD-42F7-9792-7F5BDEFAC8EB}">
      <dgm:prSet/>
      <dgm:spPr/>
      <dgm:t>
        <a:bodyPr/>
        <a:lstStyle/>
        <a:p>
          <a:endParaRPr lang="en-GB"/>
        </a:p>
      </dgm:t>
    </dgm:pt>
    <dgm:pt modelId="{491DF837-54FC-4E00-87D0-B56EB5B02A9B}" type="pres">
      <dgm:prSet presAssocID="{3D56FDD8-1B54-438F-ACAC-24F8AF6E8F0A}" presName="diagram" presStyleCnt="0">
        <dgm:presLayoutVars>
          <dgm:chPref val="1"/>
          <dgm:dir/>
          <dgm:animOne val="branch"/>
          <dgm:animLvl val="lvl"/>
          <dgm:resizeHandles val="exact"/>
        </dgm:presLayoutVars>
      </dgm:prSet>
      <dgm:spPr/>
      <dgm:t>
        <a:bodyPr/>
        <a:lstStyle/>
        <a:p>
          <a:endParaRPr lang="en-GB"/>
        </a:p>
      </dgm:t>
    </dgm:pt>
    <dgm:pt modelId="{97BD1EDA-56B8-447F-92A6-FA165E3EC1AF}" type="pres">
      <dgm:prSet presAssocID="{6953AE45-D893-4B38-9579-BBEBF3F06C1B}" presName="root1" presStyleCnt="0"/>
      <dgm:spPr/>
    </dgm:pt>
    <dgm:pt modelId="{543AAF00-7C46-4F21-8E7E-938501191DD2}" type="pres">
      <dgm:prSet presAssocID="{6953AE45-D893-4B38-9579-BBEBF3F06C1B}" presName="LevelOneTextNode" presStyleLbl="node0" presStyleIdx="0" presStyleCnt="1">
        <dgm:presLayoutVars>
          <dgm:chPref val="3"/>
        </dgm:presLayoutVars>
      </dgm:prSet>
      <dgm:spPr/>
      <dgm:t>
        <a:bodyPr/>
        <a:lstStyle/>
        <a:p>
          <a:endParaRPr lang="en-GB"/>
        </a:p>
      </dgm:t>
    </dgm:pt>
    <dgm:pt modelId="{EE5176A8-1F65-47BF-B052-CCEE63EB589C}" type="pres">
      <dgm:prSet presAssocID="{6953AE45-D893-4B38-9579-BBEBF3F06C1B}" presName="level2hierChild" presStyleCnt="0"/>
      <dgm:spPr/>
    </dgm:pt>
    <dgm:pt modelId="{347E331F-EC8F-4F93-BC47-E0635E37035F}" type="pres">
      <dgm:prSet presAssocID="{9A313721-DCD5-4692-A72A-6D2F54C86C20}" presName="conn2-1" presStyleLbl="parChTrans1D2" presStyleIdx="0" presStyleCnt="2"/>
      <dgm:spPr/>
      <dgm:t>
        <a:bodyPr/>
        <a:lstStyle/>
        <a:p>
          <a:endParaRPr lang="en-GB"/>
        </a:p>
      </dgm:t>
    </dgm:pt>
    <dgm:pt modelId="{72863837-9A64-407C-BF8E-4B972791FB05}" type="pres">
      <dgm:prSet presAssocID="{9A313721-DCD5-4692-A72A-6D2F54C86C20}" presName="connTx" presStyleLbl="parChTrans1D2" presStyleIdx="0" presStyleCnt="2"/>
      <dgm:spPr/>
      <dgm:t>
        <a:bodyPr/>
        <a:lstStyle/>
        <a:p>
          <a:endParaRPr lang="en-GB"/>
        </a:p>
      </dgm:t>
    </dgm:pt>
    <dgm:pt modelId="{B0F22BB5-C663-44B9-9EB5-5267506185AD}" type="pres">
      <dgm:prSet presAssocID="{E907EC56-C44E-4B95-8454-6A0FED488C35}" presName="root2" presStyleCnt="0"/>
      <dgm:spPr/>
    </dgm:pt>
    <dgm:pt modelId="{9BF013C1-095A-4ACD-8C80-A407FF790528}" type="pres">
      <dgm:prSet presAssocID="{E907EC56-C44E-4B95-8454-6A0FED488C35}" presName="LevelTwoTextNode" presStyleLbl="node2" presStyleIdx="0" presStyleCnt="2">
        <dgm:presLayoutVars>
          <dgm:chPref val="3"/>
        </dgm:presLayoutVars>
      </dgm:prSet>
      <dgm:spPr/>
      <dgm:t>
        <a:bodyPr/>
        <a:lstStyle/>
        <a:p>
          <a:endParaRPr lang="en-GB"/>
        </a:p>
      </dgm:t>
    </dgm:pt>
    <dgm:pt modelId="{AF962C59-705F-4A9A-BACE-C4FE9192C41C}" type="pres">
      <dgm:prSet presAssocID="{E907EC56-C44E-4B95-8454-6A0FED488C35}" presName="level3hierChild" presStyleCnt="0"/>
      <dgm:spPr/>
    </dgm:pt>
    <dgm:pt modelId="{C5E3889B-D96E-4DC7-BD0F-CFB54EC27E33}" type="pres">
      <dgm:prSet presAssocID="{8934FCBF-AB64-45DA-BB61-A0707F754E1D}" presName="conn2-1" presStyleLbl="parChTrans1D3" presStyleIdx="0" presStyleCnt="5"/>
      <dgm:spPr/>
      <dgm:t>
        <a:bodyPr/>
        <a:lstStyle/>
        <a:p>
          <a:endParaRPr lang="en-GB"/>
        </a:p>
      </dgm:t>
    </dgm:pt>
    <dgm:pt modelId="{CDF3234D-EC9D-4CF8-BCCC-0C6464EAF884}" type="pres">
      <dgm:prSet presAssocID="{8934FCBF-AB64-45DA-BB61-A0707F754E1D}" presName="connTx" presStyleLbl="parChTrans1D3" presStyleIdx="0" presStyleCnt="5"/>
      <dgm:spPr/>
      <dgm:t>
        <a:bodyPr/>
        <a:lstStyle/>
        <a:p>
          <a:endParaRPr lang="en-GB"/>
        </a:p>
      </dgm:t>
    </dgm:pt>
    <dgm:pt modelId="{AB34882C-92E1-49F6-A131-1455405D3D38}" type="pres">
      <dgm:prSet presAssocID="{9D8C72EE-6FCA-4CD2-87CA-9D9BE05D24A0}" presName="root2" presStyleCnt="0"/>
      <dgm:spPr/>
    </dgm:pt>
    <dgm:pt modelId="{D65C7AA6-F601-488C-84AC-82FABCC6A962}" type="pres">
      <dgm:prSet presAssocID="{9D8C72EE-6FCA-4CD2-87CA-9D9BE05D24A0}" presName="LevelTwoTextNode" presStyleLbl="node3" presStyleIdx="0" presStyleCnt="5" custLinFactY="100000" custLinFactNeighborX="-1566" custLinFactNeighborY="133042">
        <dgm:presLayoutVars>
          <dgm:chPref val="3"/>
        </dgm:presLayoutVars>
      </dgm:prSet>
      <dgm:spPr/>
      <dgm:t>
        <a:bodyPr/>
        <a:lstStyle/>
        <a:p>
          <a:endParaRPr lang="en-GB"/>
        </a:p>
      </dgm:t>
    </dgm:pt>
    <dgm:pt modelId="{D11882CA-85F0-4427-8EC2-C01C1A5DAF9F}" type="pres">
      <dgm:prSet presAssocID="{9D8C72EE-6FCA-4CD2-87CA-9D9BE05D24A0}" presName="level3hierChild" presStyleCnt="0"/>
      <dgm:spPr/>
    </dgm:pt>
    <dgm:pt modelId="{26174A58-D151-4AAA-8D07-DF28EFFB378A}" type="pres">
      <dgm:prSet presAssocID="{E79B991C-E33E-48F7-87BE-64421966FDB6}" presName="conn2-1" presStyleLbl="parChTrans1D3" presStyleIdx="1" presStyleCnt="5"/>
      <dgm:spPr/>
      <dgm:t>
        <a:bodyPr/>
        <a:lstStyle/>
        <a:p>
          <a:endParaRPr lang="en-GB"/>
        </a:p>
      </dgm:t>
    </dgm:pt>
    <dgm:pt modelId="{DF63671F-9F39-4E81-93EF-1C2DE7B8A4FB}" type="pres">
      <dgm:prSet presAssocID="{E79B991C-E33E-48F7-87BE-64421966FDB6}" presName="connTx" presStyleLbl="parChTrans1D3" presStyleIdx="1" presStyleCnt="5"/>
      <dgm:spPr/>
      <dgm:t>
        <a:bodyPr/>
        <a:lstStyle/>
        <a:p>
          <a:endParaRPr lang="en-GB"/>
        </a:p>
      </dgm:t>
    </dgm:pt>
    <dgm:pt modelId="{1E30CF37-E860-4ACC-9AE1-A0C3A7A40A54}" type="pres">
      <dgm:prSet presAssocID="{818D6883-8AEA-4C3D-9924-BDC71A5CD02C}" presName="root2" presStyleCnt="0"/>
      <dgm:spPr/>
    </dgm:pt>
    <dgm:pt modelId="{7C2B4DF3-E2BB-48FB-A696-D0EC8349F877}" type="pres">
      <dgm:prSet presAssocID="{818D6883-8AEA-4C3D-9924-BDC71A5CD02C}" presName="LevelTwoTextNode" presStyleLbl="node3" presStyleIdx="1" presStyleCnt="5">
        <dgm:presLayoutVars>
          <dgm:chPref val="3"/>
        </dgm:presLayoutVars>
      </dgm:prSet>
      <dgm:spPr/>
      <dgm:t>
        <a:bodyPr/>
        <a:lstStyle/>
        <a:p>
          <a:endParaRPr lang="en-GB"/>
        </a:p>
      </dgm:t>
    </dgm:pt>
    <dgm:pt modelId="{35F3A579-269E-46EF-B2AA-E2D4AC86484B}" type="pres">
      <dgm:prSet presAssocID="{818D6883-8AEA-4C3D-9924-BDC71A5CD02C}" presName="level3hierChild" presStyleCnt="0"/>
      <dgm:spPr/>
    </dgm:pt>
    <dgm:pt modelId="{616131A5-E5D4-41BA-B8FF-117813B02E2D}" type="pres">
      <dgm:prSet presAssocID="{7132CED8-B7DD-42C7-8410-5198B80F9987}" presName="conn2-1" presStyleLbl="parChTrans1D4" presStyleIdx="0" presStyleCnt="4"/>
      <dgm:spPr/>
      <dgm:t>
        <a:bodyPr/>
        <a:lstStyle/>
        <a:p>
          <a:endParaRPr lang="en-GB"/>
        </a:p>
      </dgm:t>
    </dgm:pt>
    <dgm:pt modelId="{9164DB5F-3619-437B-95D8-AAAF815F049C}" type="pres">
      <dgm:prSet presAssocID="{7132CED8-B7DD-42C7-8410-5198B80F9987}" presName="connTx" presStyleLbl="parChTrans1D4" presStyleIdx="0" presStyleCnt="4"/>
      <dgm:spPr/>
      <dgm:t>
        <a:bodyPr/>
        <a:lstStyle/>
        <a:p>
          <a:endParaRPr lang="en-GB"/>
        </a:p>
      </dgm:t>
    </dgm:pt>
    <dgm:pt modelId="{0C0070EB-E490-4171-B1BB-A518EA5355AE}" type="pres">
      <dgm:prSet presAssocID="{3C6011C6-9D2B-46AA-AFF8-5C2E508001AA}" presName="root2" presStyleCnt="0"/>
      <dgm:spPr/>
    </dgm:pt>
    <dgm:pt modelId="{875B3DC7-2BC6-4FFE-8386-1AA258F8A7A3}" type="pres">
      <dgm:prSet presAssocID="{3C6011C6-9D2B-46AA-AFF8-5C2E508001AA}" presName="LevelTwoTextNode" presStyleLbl="node4" presStyleIdx="0" presStyleCnt="4">
        <dgm:presLayoutVars>
          <dgm:chPref val="3"/>
        </dgm:presLayoutVars>
      </dgm:prSet>
      <dgm:spPr/>
      <dgm:t>
        <a:bodyPr/>
        <a:lstStyle/>
        <a:p>
          <a:endParaRPr lang="en-GB"/>
        </a:p>
      </dgm:t>
    </dgm:pt>
    <dgm:pt modelId="{AE56D981-D981-480B-9515-858798FDE97A}" type="pres">
      <dgm:prSet presAssocID="{3C6011C6-9D2B-46AA-AFF8-5C2E508001AA}" presName="level3hierChild" presStyleCnt="0"/>
      <dgm:spPr/>
    </dgm:pt>
    <dgm:pt modelId="{BC2FF890-1B88-4B94-9A60-ADADA6252C9D}" type="pres">
      <dgm:prSet presAssocID="{5B695465-92CE-4EAF-93CA-84C7F2B84549}" presName="conn2-1" presStyleLbl="parChTrans1D4" presStyleIdx="1" presStyleCnt="4"/>
      <dgm:spPr/>
      <dgm:t>
        <a:bodyPr/>
        <a:lstStyle/>
        <a:p>
          <a:endParaRPr lang="en-GB"/>
        </a:p>
      </dgm:t>
    </dgm:pt>
    <dgm:pt modelId="{79D8D603-30C4-4479-9B26-112906309E50}" type="pres">
      <dgm:prSet presAssocID="{5B695465-92CE-4EAF-93CA-84C7F2B84549}" presName="connTx" presStyleLbl="parChTrans1D4" presStyleIdx="1" presStyleCnt="4"/>
      <dgm:spPr/>
      <dgm:t>
        <a:bodyPr/>
        <a:lstStyle/>
        <a:p>
          <a:endParaRPr lang="en-GB"/>
        </a:p>
      </dgm:t>
    </dgm:pt>
    <dgm:pt modelId="{6D982640-690D-444A-A5AB-4BFD52B1977E}" type="pres">
      <dgm:prSet presAssocID="{9FB545E1-127E-4199-91EF-6D071BC6D4F6}" presName="root2" presStyleCnt="0"/>
      <dgm:spPr/>
    </dgm:pt>
    <dgm:pt modelId="{0DDF3A53-4C8D-4918-8508-F0887C7D0A57}" type="pres">
      <dgm:prSet presAssocID="{9FB545E1-127E-4199-91EF-6D071BC6D4F6}" presName="LevelTwoTextNode" presStyleLbl="node4" presStyleIdx="1" presStyleCnt="4">
        <dgm:presLayoutVars>
          <dgm:chPref val="3"/>
        </dgm:presLayoutVars>
      </dgm:prSet>
      <dgm:spPr/>
      <dgm:t>
        <a:bodyPr/>
        <a:lstStyle/>
        <a:p>
          <a:endParaRPr lang="en-GB"/>
        </a:p>
      </dgm:t>
    </dgm:pt>
    <dgm:pt modelId="{680BF787-195E-4B58-8BF8-FE08FB91FDF5}" type="pres">
      <dgm:prSet presAssocID="{9FB545E1-127E-4199-91EF-6D071BC6D4F6}" presName="level3hierChild" presStyleCnt="0"/>
      <dgm:spPr/>
    </dgm:pt>
    <dgm:pt modelId="{F58F42EF-79A2-4AAB-A5EA-FEC50CE55E70}" type="pres">
      <dgm:prSet presAssocID="{4A7BA3F2-14F3-4868-B865-03B570603A26}" presName="conn2-1" presStyleLbl="parChTrans1D3" presStyleIdx="2" presStyleCnt="5"/>
      <dgm:spPr/>
      <dgm:t>
        <a:bodyPr/>
        <a:lstStyle/>
        <a:p>
          <a:endParaRPr lang="en-GB"/>
        </a:p>
      </dgm:t>
    </dgm:pt>
    <dgm:pt modelId="{DF4929B9-1DD8-4DF3-BD29-A38E6A809636}" type="pres">
      <dgm:prSet presAssocID="{4A7BA3F2-14F3-4868-B865-03B570603A26}" presName="connTx" presStyleLbl="parChTrans1D3" presStyleIdx="2" presStyleCnt="5"/>
      <dgm:spPr/>
      <dgm:t>
        <a:bodyPr/>
        <a:lstStyle/>
        <a:p>
          <a:endParaRPr lang="en-GB"/>
        </a:p>
      </dgm:t>
    </dgm:pt>
    <dgm:pt modelId="{C740E537-A236-4EC7-A780-627A79511BD3}" type="pres">
      <dgm:prSet presAssocID="{808D7B16-63B7-457E-B57E-C462BD1FDEC0}" presName="root2" presStyleCnt="0"/>
      <dgm:spPr/>
    </dgm:pt>
    <dgm:pt modelId="{5AEBD262-6FA3-498D-922C-63058DD60990}" type="pres">
      <dgm:prSet presAssocID="{808D7B16-63B7-457E-B57E-C462BD1FDEC0}" presName="LevelTwoTextNode" presStyleLbl="node3" presStyleIdx="2" presStyleCnt="5">
        <dgm:presLayoutVars>
          <dgm:chPref val="3"/>
        </dgm:presLayoutVars>
      </dgm:prSet>
      <dgm:spPr/>
      <dgm:t>
        <a:bodyPr/>
        <a:lstStyle/>
        <a:p>
          <a:endParaRPr lang="en-GB"/>
        </a:p>
      </dgm:t>
    </dgm:pt>
    <dgm:pt modelId="{764A9AC8-B98C-4673-BCDA-B4C161D318A1}" type="pres">
      <dgm:prSet presAssocID="{808D7B16-63B7-457E-B57E-C462BD1FDEC0}" presName="level3hierChild" presStyleCnt="0"/>
      <dgm:spPr/>
    </dgm:pt>
    <dgm:pt modelId="{C5BD39BF-F29B-48FF-B3FE-857CEC445F88}" type="pres">
      <dgm:prSet presAssocID="{1AB8FD73-039B-4DE3-B6DB-7D8B17FE200D}" presName="conn2-1" presStyleLbl="parChTrans1D4" presStyleIdx="2" presStyleCnt="4"/>
      <dgm:spPr/>
      <dgm:t>
        <a:bodyPr/>
        <a:lstStyle/>
        <a:p>
          <a:endParaRPr lang="en-GB"/>
        </a:p>
      </dgm:t>
    </dgm:pt>
    <dgm:pt modelId="{4DBF724C-4356-4768-8D93-32B9BB3C5D96}" type="pres">
      <dgm:prSet presAssocID="{1AB8FD73-039B-4DE3-B6DB-7D8B17FE200D}" presName="connTx" presStyleLbl="parChTrans1D4" presStyleIdx="2" presStyleCnt="4"/>
      <dgm:spPr/>
      <dgm:t>
        <a:bodyPr/>
        <a:lstStyle/>
        <a:p>
          <a:endParaRPr lang="en-GB"/>
        </a:p>
      </dgm:t>
    </dgm:pt>
    <dgm:pt modelId="{B3253546-8D7A-44DC-84F0-23AF7DF66F1F}" type="pres">
      <dgm:prSet presAssocID="{3C5F6254-7F7D-41C9-B206-A0F3FB335BAA}" presName="root2" presStyleCnt="0"/>
      <dgm:spPr/>
    </dgm:pt>
    <dgm:pt modelId="{49F24920-E8A7-459A-97AC-099566D921D0}" type="pres">
      <dgm:prSet presAssocID="{3C5F6254-7F7D-41C9-B206-A0F3FB335BAA}" presName="LevelTwoTextNode" presStyleLbl="node4" presStyleIdx="2" presStyleCnt="4">
        <dgm:presLayoutVars>
          <dgm:chPref val="3"/>
        </dgm:presLayoutVars>
      </dgm:prSet>
      <dgm:spPr/>
      <dgm:t>
        <a:bodyPr/>
        <a:lstStyle/>
        <a:p>
          <a:endParaRPr lang="en-GB"/>
        </a:p>
      </dgm:t>
    </dgm:pt>
    <dgm:pt modelId="{846D9ADB-B484-4FC6-ACB6-B6C35EFF7271}" type="pres">
      <dgm:prSet presAssocID="{3C5F6254-7F7D-41C9-B206-A0F3FB335BAA}" presName="level3hierChild" presStyleCnt="0"/>
      <dgm:spPr/>
    </dgm:pt>
    <dgm:pt modelId="{093E1645-759F-45AA-920C-26A1480C4FA8}" type="pres">
      <dgm:prSet presAssocID="{64FF22FE-79ED-43A6-BF67-CC6B7AD2AB40}" presName="conn2-1" presStyleLbl="parChTrans1D4" presStyleIdx="3" presStyleCnt="4"/>
      <dgm:spPr/>
      <dgm:t>
        <a:bodyPr/>
        <a:lstStyle/>
        <a:p>
          <a:endParaRPr lang="en-GB"/>
        </a:p>
      </dgm:t>
    </dgm:pt>
    <dgm:pt modelId="{404268E7-97FC-498A-A6ED-57550838E176}" type="pres">
      <dgm:prSet presAssocID="{64FF22FE-79ED-43A6-BF67-CC6B7AD2AB40}" presName="connTx" presStyleLbl="parChTrans1D4" presStyleIdx="3" presStyleCnt="4"/>
      <dgm:spPr/>
      <dgm:t>
        <a:bodyPr/>
        <a:lstStyle/>
        <a:p>
          <a:endParaRPr lang="en-GB"/>
        </a:p>
      </dgm:t>
    </dgm:pt>
    <dgm:pt modelId="{4CC821E0-2BE4-4BCC-915C-2D1A42781EE8}" type="pres">
      <dgm:prSet presAssocID="{88B473EA-3F05-4BA5-89DE-31C1D4D97660}" presName="root2" presStyleCnt="0"/>
      <dgm:spPr/>
    </dgm:pt>
    <dgm:pt modelId="{BCB8980E-F7FA-45A6-855C-56D8B1FAC921}" type="pres">
      <dgm:prSet presAssocID="{88B473EA-3F05-4BA5-89DE-31C1D4D97660}" presName="LevelTwoTextNode" presStyleLbl="node4" presStyleIdx="3" presStyleCnt="4">
        <dgm:presLayoutVars>
          <dgm:chPref val="3"/>
        </dgm:presLayoutVars>
      </dgm:prSet>
      <dgm:spPr/>
      <dgm:t>
        <a:bodyPr/>
        <a:lstStyle/>
        <a:p>
          <a:endParaRPr lang="en-GB"/>
        </a:p>
      </dgm:t>
    </dgm:pt>
    <dgm:pt modelId="{1F9F5489-87F3-4875-A78C-95AE0F371A2B}" type="pres">
      <dgm:prSet presAssocID="{88B473EA-3F05-4BA5-89DE-31C1D4D97660}" presName="level3hierChild" presStyleCnt="0"/>
      <dgm:spPr/>
    </dgm:pt>
    <dgm:pt modelId="{C3FDA741-D23E-455D-9D77-E47A63881176}" type="pres">
      <dgm:prSet presAssocID="{370CBCE9-8CD2-4B14-BB7E-ECD89223AF20}" presName="conn2-1" presStyleLbl="parChTrans1D3" presStyleIdx="3" presStyleCnt="5"/>
      <dgm:spPr/>
      <dgm:t>
        <a:bodyPr/>
        <a:lstStyle/>
        <a:p>
          <a:endParaRPr lang="en-GB"/>
        </a:p>
      </dgm:t>
    </dgm:pt>
    <dgm:pt modelId="{86D3C515-BD66-4D6A-95CA-0001DDDFD885}" type="pres">
      <dgm:prSet presAssocID="{370CBCE9-8CD2-4B14-BB7E-ECD89223AF20}" presName="connTx" presStyleLbl="parChTrans1D3" presStyleIdx="3" presStyleCnt="5"/>
      <dgm:spPr/>
      <dgm:t>
        <a:bodyPr/>
        <a:lstStyle/>
        <a:p>
          <a:endParaRPr lang="en-GB"/>
        </a:p>
      </dgm:t>
    </dgm:pt>
    <dgm:pt modelId="{E4DEF575-D4B2-4DA3-AB9E-1F137BBA6310}" type="pres">
      <dgm:prSet presAssocID="{6CDC6775-036B-473C-BCFC-389E637C0C97}" presName="root2" presStyleCnt="0"/>
      <dgm:spPr/>
    </dgm:pt>
    <dgm:pt modelId="{D012E302-FF00-4373-A65C-647B5C1A2F1A}" type="pres">
      <dgm:prSet presAssocID="{6CDC6775-036B-473C-BCFC-389E637C0C97}" presName="LevelTwoTextNode" presStyleLbl="node3" presStyleIdx="3" presStyleCnt="5">
        <dgm:presLayoutVars>
          <dgm:chPref val="3"/>
        </dgm:presLayoutVars>
      </dgm:prSet>
      <dgm:spPr/>
      <dgm:t>
        <a:bodyPr/>
        <a:lstStyle/>
        <a:p>
          <a:endParaRPr lang="en-GB"/>
        </a:p>
      </dgm:t>
    </dgm:pt>
    <dgm:pt modelId="{1BE002EE-4ADA-4876-B820-D8EBB660C5FA}" type="pres">
      <dgm:prSet presAssocID="{6CDC6775-036B-473C-BCFC-389E637C0C97}" presName="level3hierChild" presStyleCnt="0"/>
      <dgm:spPr/>
    </dgm:pt>
    <dgm:pt modelId="{9337B9B1-A51C-42C5-B1B6-F7CD15181915}" type="pres">
      <dgm:prSet presAssocID="{BB61386A-98AB-449A-A9F8-C9CA28C52381}" presName="conn2-1" presStyleLbl="parChTrans1D2" presStyleIdx="1" presStyleCnt="2"/>
      <dgm:spPr/>
      <dgm:t>
        <a:bodyPr/>
        <a:lstStyle/>
        <a:p>
          <a:endParaRPr lang="en-GB"/>
        </a:p>
      </dgm:t>
    </dgm:pt>
    <dgm:pt modelId="{D2921FC8-18B4-433E-A97A-E1D186DE41EB}" type="pres">
      <dgm:prSet presAssocID="{BB61386A-98AB-449A-A9F8-C9CA28C52381}" presName="connTx" presStyleLbl="parChTrans1D2" presStyleIdx="1" presStyleCnt="2"/>
      <dgm:spPr/>
      <dgm:t>
        <a:bodyPr/>
        <a:lstStyle/>
        <a:p>
          <a:endParaRPr lang="en-GB"/>
        </a:p>
      </dgm:t>
    </dgm:pt>
    <dgm:pt modelId="{F1115CFE-3D04-44C4-976D-6F1162D254A1}" type="pres">
      <dgm:prSet presAssocID="{B4439EE4-9C99-4F06-8E5A-B035971C4508}" presName="root2" presStyleCnt="0"/>
      <dgm:spPr/>
    </dgm:pt>
    <dgm:pt modelId="{164472F1-2AAE-44C5-8C56-05104B0FEEB6}" type="pres">
      <dgm:prSet presAssocID="{B4439EE4-9C99-4F06-8E5A-B035971C4508}" presName="LevelTwoTextNode" presStyleLbl="node2" presStyleIdx="1" presStyleCnt="2">
        <dgm:presLayoutVars>
          <dgm:chPref val="3"/>
        </dgm:presLayoutVars>
      </dgm:prSet>
      <dgm:spPr/>
      <dgm:t>
        <a:bodyPr/>
        <a:lstStyle/>
        <a:p>
          <a:endParaRPr lang="en-GB"/>
        </a:p>
      </dgm:t>
    </dgm:pt>
    <dgm:pt modelId="{51C95E07-EE8B-4F9D-BF0E-2CC23BFE16E1}" type="pres">
      <dgm:prSet presAssocID="{B4439EE4-9C99-4F06-8E5A-B035971C4508}" presName="level3hierChild" presStyleCnt="0"/>
      <dgm:spPr/>
    </dgm:pt>
    <dgm:pt modelId="{DC9D9F40-2811-4A60-8013-6A4D6119285D}" type="pres">
      <dgm:prSet presAssocID="{A862053F-D078-4D5D-83F3-E11FD13AD1E4}" presName="conn2-1" presStyleLbl="parChTrans1D3" presStyleIdx="4" presStyleCnt="5"/>
      <dgm:spPr/>
      <dgm:t>
        <a:bodyPr/>
        <a:lstStyle/>
        <a:p>
          <a:endParaRPr lang="en-GB"/>
        </a:p>
      </dgm:t>
    </dgm:pt>
    <dgm:pt modelId="{5BB9D1EA-7E3E-4294-B281-90D866B864A0}" type="pres">
      <dgm:prSet presAssocID="{A862053F-D078-4D5D-83F3-E11FD13AD1E4}" presName="connTx" presStyleLbl="parChTrans1D3" presStyleIdx="4" presStyleCnt="5"/>
      <dgm:spPr/>
      <dgm:t>
        <a:bodyPr/>
        <a:lstStyle/>
        <a:p>
          <a:endParaRPr lang="en-GB"/>
        </a:p>
      </dgm:t>
    </dgm:pt>
    <dgm:pt modelId="{13CFF4F3-BE03-4D90-852A-4F65219EC337}" type="pres">
      <dgm:prSet presAssocID="{AFB8BE80-C666-4D9B-B69C-366C03361AD8}" presName="root2" presStyleCnt="0"/>
      <dgm:spPr/>
    </dgm:pt>
    <dgm:pt modelId="{5D5CF149-35EF-4C44-BA91-9354E7B829D1}" type="pres">
      <dgm:prSet presAssocID="{AFB8BE80-C666-4D9B-B69C-366C03361AD8}" presName="LevelTwoTextNode" presStyleLbl="node3" presStyleIdx="4" presStyleCnt="5">
        <dgm:presLayoutVars>
          <dgm:chPref val="3"/>
        </dgm:presLayoutVars>
      </dgm:prSet>
      <dgm:spPr/>
      <dgm:t>
        <a:bodyPr/>
        <a:lstStyle/>
        <a:p>
          <a:endParaRPr lang="en-GB"/>
        </a:p>
      </dgm:t>
    </dgm:pt>
    <dgm:pt modelId="{61C8A21D-A5A4-4093-B939-D527BDD2A385}" type="pres">
      <dgm:prSet presAssocID="{AFB8BE80-C666-4D9B-B69C-366C03361AD8}" presName="level3hierChild" presStyleCnt="0"/>
      <dgm:spPr/>
    </dgm:pt>
  </dgm:ptLst>
  <dgm:cxnLst>
    <dgm:cxn modelId="{8DC03A15-AE9D-4B0F-B12F-68593B5E5336}" srcId="{E907EC56-C44E-4B95-8454-6A0FED488C35}" destId="{9D8C72EE-6FCA-4CD2-87CA-9D9BE05D24A0}" srcOrd="0" destOrd="0" parTransId="{8934FCBF-AB64-45DA-BB61-A0707F754E1D}" sibTransId="{B28B31C7-089D-4E5D-A5EF-5E5F76D133EF}"/>
    <dgm:cxn modelId="{9362C9C1-193C-4B6E-8558-0044CA778EEE}" type="presOf" srcId="{B4439EE4-9C99-4F06-8E5A-B035971C4508}" destId="{164472F1-2AAE-44C5-8C56-05104B0FEEB6}" srcOrd="0" destOrd="0" presId="urn:microsoft.com/office/officeart/2005/8/layout/hierarchy2"/>
    <dgm:cxn modelId="{8C584233-ECCD-4B40-9122-A66AF008A8CA}" type="presOf" srcId="{808D7B16-63B7-457E-B57E-C462BD1FDEC0}" destId="{5AEBD262-6FA3-498D-922C-63058DD60990}" srcOrd="0" destOrd="0" presId="urn:microsoft.com/office/officeart/2005/8/layout/hierarchy2"/>
    <dgm:cxn modelId="{3CBD8798-9B00-4D28-B057-526AA5EEC661}" type="presOf" srcId="{8934FCBF-AB64-45DA-BB61-A0707F754E1D}" destId="{C5E3889B-D96E-4DC7-BD0F-CFB54EC27E33}" srcOrd="0" destOrd="0" presId="urn:microsoft.com/office/officeart/2005/8/layout/hierarchy2"/>
    <dgm:cxn modelId="{ECD1E206-7EED-460E-BF9C-3745F06442FC}" srcId="{E907EC56-C44E-4B95-8454-6A0FED488C35}" destId="{808D7B16-63B7-457E-B57E-C462BD1FDEC0}" srcOrd="2" destOrd="0" parTransId="{4A7BA3F2-14F3-4868-B865-03B570603A26}" sibTransId="{C0E284F0-9AF2-4C96-B5EB-F4416572BF67}"/>
    <dgm:cxn modelId="{1B89B990-80AC-44C3-86F1-2D1A6B759EDA}" type="presOf" srcId="{BB61386A-98AB-449A-A9F8-C9CA28C52381}" destId="{D2921FC8-18B4-433E-A97A-E1D186DE41EB}" srcOrd="1" destOrd="0" presId="urn:microsoft.com/office/officeart/2005/8/layout/hierarchy2"/>
    <dgm:cxn modelId="{E0077278-82CA-4F83-A986-990CE37DAE9A}" srcId="{6953AE45-D893-4B38-9579-BBEBF3F06C1B}" destId="{B4439EE4-9C99-4F06-8E5A-B035971C4508}" srcOrd="1" destOrd="0" parTransId="{BB61386A-98AB-449A-A9F8-C9CA28C52381}" sibTransId="{E17D8A6F-F508-4CA0-9052-31278EBAE492}"/>
    <dgm:cxn modelId="{355F874E-316D-4816-BF79-4D717368F0F9}" type="presOf" srcId="{3C6011C6-9D2B-46AA-AFF8-5C2E508001AA}" destId="{875B3DC7-2BC6-4FFE-8386-1AA258F8A7A3}" srcOrd="0" destOrd="0" presId="urn:microsoft.com/office/officeart/2005/8/layout/hierarchy2"/>
    <dgm:cxn modelId="{6E5774D4-9F63-4A96-B831-7F10BA6E2D5A}" type="presOf" srcId="{E79B991C-E33E-48F7-87BE-64421966FDB6}" destId="{26174A58-D151-4AAA-8D07-DF28EFFB378A}" srcOrd="0" destOrd="0" presId="urn:microsoft.com/office/officeart/2005/8/layout/hierarchy2"/>
    <dgm:cxn modelId="{B5C6521E-8BDB-4807-A5FF-9DCB7D409C1D}" srcId="{818D6883-8AEA-4C3D-9924-BDC71A5CD02C}" destId="{9FB545E1-127E-4199-91EF-6D071BC6D4F6}" srcOrd="1" destOrd="0" parTransId="{5B695465-92CE-4EAF-93CA-84C7F2B84549}" sibTransId="{454E613C-8715-4A25-A58C-EEBC4252BF26}"/>
    <dgm:cxn modelId="{B2938897-ECBD-4273-8378-6FB804C9D995}" type="presOf" srcId="{370CBCE9-8CD2-4B14-BB7E-ECD89223AF20}" destId="{C3FDA741-D23E-455D-9D77-E47A63881176}" srcOrd="0" destOrd="0" presId="urn:microsoft.com/office/officeart/2005/8/layout/hierarchy2"/>
    <dgm:cxn modelId="{69F3FBF8-8143-46C3-AC9D-AAF66081F504}" srcId="{808D7B16-63B7-457E-B57E-C462BD1FDEC0}" destId="{88B473EA-3F05-4BA5-89DE-31C1D4D97660}" srcOrd="1" destOrd="0" parTransId="{64FF22FE-79ED-43A6-BF67-CC6B7AD2AB40}" sibTransId="{25CA4AA3-1225-4C92-AFC3-FDBEF982A80A}"/>
    <dgm:cxn modelId="{4AFE5A0E-5686-4D63-B612-D107B4597B94}" srcId="{3D56FDD8-1B54-438F-ACAC-24F8AF6E8F0A}" destId="{6953AE45-D893-4B38-9579-BBEBF3F06C1B}" srcOrd="0" destOrd="0" parTransId="{BBB8FA25-B9DC-4BC1-8A37-2CEB99C06018}" sibTransId="{3CE3C003-6993-4458-9425-5F1CB3122954}"/>
    <dgm:cxn modelId="{65B24594-062F-42D7-83AD-CBC8F9740672}" type="presOf" srcId="{9FB545E1-127E-4199-91EF-6D071BC6D4F6}" destId="{0DDF3A53-4C8D-4918-8508-F0887C7D0A57}" srcOrd="0" destOrd="0" presId="urn:microsoft.com/office/officeart/2005/8/layout/hierarchy2"/>
    <dgm:cxn modelId="{1B04F646-15B6-4113-A3B8-F851E2197920}" type="presOf" srcId="{9D8C72EE-6FCA-4CD2-87CA-9D9BE05D24A0}" destId="{D65C7AA6-F601-488C-84AC-82FABCC6A962}" srcOrd="0" destOrd="0" presId="urn:microsoft.com/office/officeart/2005/8/layout/hierarchy2"/>
    <dgm:cxn modelId="{A1C8F284-D513-4FAD-B70D-33A2BAD8328D}" type="presOf" srcId="{4A7BA3F2-14F3-4868-B865-03B570603A26}" destId="{DF4929B9-1DD8-4DF3-BD29-A38E6A809636}" srcOrd="1" destOrd="0" presId="urn:microsoft.com/office/officeart/2005/8/layout/hierarchy2"/>
    <dgm:cxn modelId="{6A0CB437-163F-4B16-97F7-F4EA0298B339}" srcId="{B4439EE4-9C99-4F06-8E5A-B035971C4508}" destId="{AFB8BE80-C666-4D9B-B69C-366C03361AD8}" srcOrd="0" destOrd="0" parTransId="{A862053F-D078-4D5D-83F3-E11FD13AD1E4}" sibTransId="{18DBB1CC-AA25-4D3F-8F4A-50C7790AF510}"/>
    <dgm:cxn modelId="{AF8A0276-B5B6-48FA-A946-3547046C1502}" type="presOf" srcId="{370CBCE9-8CD2-4B14-BB7E-ECD89223AF20}" destId="{86D3C515-BD66-4D6A-95CA-0001DDDFD885}" srcOrd="1" destOrd="0" presId="urn:microsoft.com/office/officeart/2005/8/layout/hierarchy2"/>
    <dgm:cxn modelId="{992F8117-54F7-4D92-AF8F-FF593BC78AFA}" type="presOf" srcId="{3C5F6254-7F7D-41C9-B206-A0F3FB335BAA}" destId="{49F24920-E8A7-459A-97AC-099566D921D0}" srcOrd="0" destOrd="0" presId="urn:microsoft.com/office/officeart/2005/8/layout/hierarchy2"/>
    <dgm:cxn modelId="{CC210533-62C7-4E1E-96D4-23D5A449AA2E}" type="presOf" srcId="{A862053F-D078-4D5D-83F3-E11FD13AD1E4}" destId="{5BB9D1EA-7E3E-4294-B281-90D866B864A0}" srcOrd="1" destOrd="0" presId="urn:microsoft.com/office/officeart/2005/8/layout/hierarchy2"/>
    <dgm:cxn modelId="{A12DFDEA-D8B3-4374-8CBA-B6AF14EC8D13}" type="presOf" srcId="{5B695465-92CE-4EAF-93CA-84C7F2B84549}" destId="{79D8D603-30C4-4479-9B26-112906309E50}" srcOrd="1" destOrd="0" presId="urn:microsoft.com/office/officeart/2005/8/layout/hierarchy2"/>
    <dgm:cxn modelId="{185A0CEE-93D8-405F-A64A-038E72B3B3AB}" type="presOf" srcId="{64FF22FE-79ED-43A6-BF67-CC6B7AD2AB40}" destId="{404268E7-97FC-498A-A6ED-57550838E176}" srcOrd="1" destOrd="0" presId="urn:microsoft.com/office/officeart/2005/8/layout/hierarchy2"/>
    <dgm:cxn modelId="{48918D8E-8A7C-4ABA-9816-B857B3B384D8}" type="presOf" srcId="{9A313721-DCD5-4692-A72A-6D2F54C86C20}" destId="{72863837-9A64-407C-BF8E-4B972791FB05}" srcOrd="1" destOrd="0" presId="urn:microsoft.com/office/officeart/2005/8/layout/hierarchy2"/>
    <dgm:cxn modelId="{ACBCF56C-F2AD-42F7-9792-7F5BDEFAC8EB}" srcId="{808D7B16-63B7-457E-B57E-C462BD1FDEC0}" destId="{3C5F6254-7F7D-41C9-B206-A0F3FB335BAA}" srcOrd="0" destOrd="0" parTransId="{1AB8FD73-039B-4DE3-B6DB-7D8B17FE200D}" sibTransId="{1EE0E9AF-2E60-47BC-98DF-67197C1781A8}"/>
    <dgm:cxn modelId="{392AD31D-8AE0-4CDF-9DC8-19FDDF99A9A3}" srcId="{E907EC56-C44E-4B95-8454-6A0FED488C35}" destId="{818D6883-8AEA-4C3D-9924-BDC71A5CD02C}" srcOrd="1" destOrd="0" parTransId="{E79B991C-E33E-48F7-87BE-64421966FDB6}" sibTransId="{67922424-3C61-4481-BEA5-81C9258169E5}"/>
    <dgm:cxn modelId="{F3F5ED60-53A8-40E2-AE13-7B304E858162}" type="presOf" srcId="{6CDC6775-036B-473C-BCFC-389E637C0C97}" destId="{D012E302-FF00-4373-A65C-647B5C1A2F1A}" srcOrd="0" destOrd="0" presId="urn:microsoft.com/office/officeart/2005/8/layout/hierarchy2"/>
    <dgm:cxn modelId="{DC31C582-1A8A-4314-ABA6-2919B9E7ADB6}" type="presOf" srcId="{E79B991C-E33E-48F7-87BE-64421966FDB6}" destId="{DF63671F-9F39-4E81-93EF-1C2DE7B8A4FB}" srcOrd="1" destOrd="0" presId="urn:microsoft.com/office/officeart/2005/8/layout/hierarchy2"/>
    <dgm:cxn modelId="{C58488EC-EF14-4D05-BE7D-3A8E62D23DAA}" type="presOf" srcId="{9A313721-DCD5-4692-A72A-6D2F54C86C20}" destId="{347E331F-EC8F-4F93-BC47-E0635E37035F}" srcOrd="0" destOrd="0" presId="urn:microsoft.com/office/officeart/2005/8/layout/hierarchy2"/>
    <dgm:cxn modelId="{EE041FF9-A039-445A-8618-6B08C9883487}" type="presOf" srcId="{BB61386A-98AB-449A-A9F8-C9CA28C52381}" destId="{9337B9B1-A51C-42C5-B1B6-F7CD15181915}" srcOrd="0" destOrd="0" presId="urn:microsoft.com/office/officeart/2005/8/layout/hierarchy2"/>
    <dgm:cxn modelId="{673A9E62-D409-4C4B-9D1B-5BC373B39C11}" srcId="{6953AE45-D893-4B38-9579-BBEBF3F06C1B}" destId="{E907EC56-C44E-4B95-8454-6A0FED488C35}" srcOrd="0" destOrd="0" parTransId="{9A313721-DCD5-4692-A72A-6D2F54C86C20}" sibTransId="{B64322EC-CAE7-4A0B-97B2-0267507653A9}"/>
    <dgm:cxn modelId="{B9A3B1FF-8861-41D0-AAD5-BF445DB31238}" type="presOf" srcId="{8934FCBF-AB64-45DA-BB61-A0707F754E1D}" destId="{CDF3234D-EC9D-4CF8-BCCC-0C6464EAF884}" srcOrd="1" destOrd="0" presId="urn:microsoft.com/office/officeart/2005/8/layout/hierarchy2"/>
    <dgm:cxn modelId="{77A32B29-263A-47F2-8A56-5C269EF4BFF9}" srcId="{E907EC56-C44E-4B95-8454-6A0FED488C35}" destId="{6CDC6775-036B-473C-BCFC-389E637C0C97}" srcOrd="3" destOrd="0" parTransId="{370CBCE9-8CD2-4B14-BB7E-ECD89223AF20}" sibTransId="{0F3D90E8-EAB6-4D8E-AA2E-27FFF94ED572}"/>
    <dgm:cxn modelId="{FCFDF004-6730-4F15-806F-AA4A654C9B45}" type="presOf" srcId="{7132CED8-B7DD-42C7-8410-5198B80F9987}" destId="{616131A5-E5D4-41BA-B8FF-117813B02E2D}" srcOrd="0" destOrd="0" presId="urn:microsoft.com/office/officeart/2005/8/layout/hierarchy2"/>
    <dgm:cxn modelId="{A12834B8-C43A-44ED-B7DA-F20B0F755A65}" type="presOf" srcId="{7132CED8-B7DD-42C7-8410-5198B80F9987}" destId="{9164DB5F-3619-437B-95D8-AAAF815F049C}" srcOrd="1" destOrd="0" presId="urn:microsoft.com/office/officeart/2005/8/layout/hierarchy2"/>
    <dgm:cxn modelId="{D1F99B9F-9630-49F6-957D-F776825B6205}" type="presOf" srcId="{5B695465-92CE-4EAF-93CA-84C7F2B84549}" destId="{BC2FF890-1B88-4B94-9A60-ADADA6252C9D}" srcOrd="0" destOrd="0" presId="urn:microsoft.com/office/officeart/2005/8/layout/hierarchy2"/>
    <dgm:cxn modelId="{5DA6D69F-39D4-43E7-A364-5551716C1E15}" type="presOf" srcId="{1AB8FD73-039B-4DE3-B6DB-7D8B17FE200D}" destId="{4DBF724C-4356-4768-8D93-32B9BB3C5D96}" srcOrd="1" destOrd="0" presId="urn:microsoft.com/office/officeart/2005/8/layout/hierarchy2"/>
    <dgm:cxn modelId="{DF5B649F-ECFD-4DE8-8A3B-BE73EB933165}" type="presOf" srcId="{88B473EA-3F05-4BA5-89DE-31C1D4D97660}" destId="{BCB8980E-F7FA-45A6-855C-56D8B1FAC921}" srcOrd="0" destOrd="0" presId="urn:microsoft.com/office/officeart/2005/8/layout/hierarchy2"/>
    <dgm:cxn modelId="{53F57AF0-DB81-4BEA-A5DD-DE3540D680F8}" type="presOf" srcId="{818D6883-8AEA-4C3D-9924-BDC71A5CD02C}" destId="{7C2B4DF3-E2BB-48FB-A696-D0EC8349F877}" srcOrd="0" destOrd="0" presId="urn:microsoft.com/office/officeart/2005/8/layout/hierarchy2"/>
    <dgm:cxn modelId="{CA3B7729-7B4D-4C09-823F-2D35D6D74821}" type="presOf" srcId="{E907EC56-C44E-4B95-8454-6A0FED488C35}" destId="{9BF013C1-095A-4ACD-8C80-A407FF790528}" srcOrd="0" destOrd="0" presId="urn:microsoft.com/office/officeart/2005/8/layout/hierarchy2"/>
    <dgm:cxn modelId="{18C38115-72F9-475F-AD92-389458785206}" type="presOf" srcId="{6953AE45-D893-4B38-9579-BBEBF3F06C1B}" destId="{543AAF00-7C46-4F21-8E7E-938501191DD2}" srcOrd="0" destOrd="0" presId="urn:microsoft.com/office/officeart/2005/8/layout/hierarchy2"/>
    <dgm:cxn modelId="{42A13E55-5B6D-45F4-BE58-4A5C02B599B9}" srcId="{818D6883-8AEA-4C3D-9924-BDC71A5CD02C}" destId="{3C6011C6-9D2B-46AA-AFF8-5C2E508001AA}" srcOrd="0" destOrd="0" parTransId="{7132CED8-B7DD-42C7-8410-5198B80F9987}" sibTransId="{278F5AC7-5B02-4100-A976-4D108684BB0E}"/>
    <dgm:cxn modelId="{30FD6E19-43D6-4B10-A749-020B40CAC389}" type="presOf" srcId="{4A7BA3F2-14F3-4868-B865-03B570603A26}" destId="{F58F42EF-79A2-4AAB-A5EA-FEC50CE55E70}" srcOrd="0" destOrd="0" presId="urn:microsoft.com/office/officeart/2005/8/layout/hierarchy2"/>
    <dgm:cxn modelId="{B4893BAD-0E04-4DA4-ADF3-A31EE5DECCA2}" type="presOf" srcId="{AFB8BE80-C666-4D9B-B69C-366C03361AD8}" destId="{5D5CF149-35EF-4C44-BA91-9354E7B829D1}" srcOrd="0" destOrd="0" presId="urn:microsoft.com/office/officeart/2005/8/layout/hierarchy2"/>
    <dgm:cxn modelId="{A3FFA703-564C-405C-AF50-3D7D3BC99936}" type="presOf" srcId="{1AB8FD73-039B-4DE3-B6DB-7D8B17FE200D}" destId="{C5BD39BF-F29B-48FF-B3FE-857CEC445F88}" srcOrd="0" destOrd="0" presId="urn:microsoft.com/office/officeart/2005/8/layout/hierarchy2"/>
    <dgm:cxn modelId="{D64BBA1B-A252-4A7B-938F-8CD2E69FC66C}" type="presOf" srcId="{64FF22FE-79ED-43A6-BF67-CC6B7AD2AB40}" destId="{093E1645-759F-45AA-920C-26A1480C4FA8}" srcOrd="0" destOrd="0" presId="urn:microsoft.com/office/officeart/2005/8/layout/hierarchy2"/>
    <dgm:cxn modelId="{8C17A7E7-62FF-4468-9212-09031BA25771}" type="presOf" srcId="{3D56FDD8-1B54-438F-ACAC-24F8AF6E8F0A}" destId="{491DF837-54FC-4E00-87D0-B56EB5B02A9B}" srcOrd="0" destOrd="0" presId="urn:microsoft.com/office/officeart/2005/8/layout/hierarchy2"/>
    <dgm:cxn modelId="{0ED68F8E-4B9A-4097-A0DC-E0643E879551}" type="presOf" srcId="{A862053F-D078-4D5D-83F3-E11FD13AD1E4}" destId="{DC9D9F40-2811-4A60-8013-6A4D6119285D}" srcOrd="0" destOrd="0" presId="urn:microsoft.com/office/officeart/2005/8/layout/hierarchy2"/>
    <dgm:cxn modelId="{FA72684A-BF59-4B79-A0F1-CEC2BFB0F32E}" type="presParOf" srcId="{491DF837-54FC-4E00-87D0-B56EB5B02A9B}" destId="{97BD1EDA-56B8-447F-92A6-FA165E3EC1AF}" srcOrd="0" destOrd="0" presId="urn:microsoft.com/office/officeart/2005/8/layout/hierarchy2"/>
    <dgm:cxn modelId="{20C5F0B9-688C-4D5A-9416-172C8F81A3DB}" type="presParOf" srcId="{97BD1EDA-56B8-447F-92A6-FA165E3EC1AF}" destId="{543AAF00-7C46-4F21-8E7E-938501191DD2}" srcOrd="0" destOrd="0" presId="urn:microsoft.com/office/officeart/2005/8/layout/hierarchy2"/>
    <dgm:cxn modelId="{C46E770D-3F4C-4018-8D4D-76AC2871EF4D}" type="presParOf" srcId="{97BD1EDA-56B8-447F-92A6-FA165E3EC1AF}" destId="{EE5176A8-1F65-47BF-B052-CCEE63EB589C}" srcOrd="1" destOrd="0" presId="urn:microsoft.com/office/officeart/2005/8/layout/hierarchy2"/>
    <dgm:cxn modelId="{2D42AD16-212B-4548-8347-3C1AFF33C2DD}" type="presParOf" srcId="{EE5176A8-1F65-47BF-B052-CCEE63EB589C}" destId="{347E331F-EC8F-4F93-BC47-E0635E37035F}" srcOrd="0" destOrd="0" presId="urn:microsoft.com/office/officeart/2005/8/layout/hierarchy2"/>
    <dgm:cxn modelId="{78A4B705-4110-47DE-9710-72FFD7CC9551}" type="presParOf" srcId="{347E331F-EC8F-4F93-BC47-E0635E37035F}" destId="{72863837-9A64-407C-BF8E-4B972791FB05}" srcOrd="0" destOrd="0" presId="urn:microsoft.com/office/officeart/2005/8/layout/hierarchy2"/>
    <dgm:cxn modelId="{23CF251C-E706-4C66-A74F-DCF28DAE0EA0}" type="presParOf" srcId="{EE5176A8-1F65-47BF-B052-CCEE63EB589C}" destId="{B0F22BB5-C663-44B9-9EB5-5267506185AD}" srcOrd="1" destOrd="0" presId="urn:microsoft.com/office/officeart/2005/8/layout/hierarchy2"/>
    <dgm:cxn modelId="{C3B9DA71-E4B5-4838-A8F2-387ABFD2E76F}" type="presParOf" srcId="{B0F22BB5-C663-44B9-9EB5-5267506185AD}" destId="{9BF013C1-095A-4ACD-8C80-A407FF790528}" srcOrd="0" destOrd="0" presId="urn:microsoft.com/office/officeart/2005/8/layout/hierarchy2"/>
    <dgm:cxn modelId="{011ECF67-4925-42AF-B43D-2BB2E3505E03}" type="presParOf" srcId="{B0F22BB5-C663-44B9-9EB5-5267506185AD}" destId="{AF962C59-705F-4A9A-BACE-C4FE9192C41C}" srcOrd="1" destOrd="0" presId="urn:microsoft.com/office/officeart/2005/8/layout/hierarchy2"/>
    <dgm:cxn modelId="{DC3668EF-7674-465A-AF07-905D0064F508}" type="presParOf" srcId="{AF962C59-705F-4A9A-BACE-C4FE9192C41C}" destId="{C5E3889B-D96E-4DC7-BD0F-CFB54EC27E33}" srcOrd="0" destOrd="0" presId="urn:microsoft.com/office/officeart/2005/8/layout/hierarchy2"/>
    <dgm:cxn modelId="{C2C24E0A-016C-454C-B56C-A60691133872}" type="presParOf" srcId="{C5E3889B-D96E-4DC7-BD0F-CFB54EC27E33}" destId="{CDF3234D-EC9D-4CF8-BCCC-0C6464EAF884}" srcOrd="0" destOrd="0" presId="urn:microsoft.com/office/officeart/2005/8/layout/hierarchy2"/>
    <dgm:cxn modelId="{C26FED0C-0267-4D23-B2BB-79B8B279416A}" type="presParOf" srcId="{AF962C59-705F-4A9A-BACE-C4FE9192C41C}" destId="{AB34882C-92E1-49F6-A131-1455405D3D38}" srcOrd="1" destOrd="0" presId="urn:microsoft.com/office/officeart/2005/8/layout/hierarchy2"/>
    <dgm:cxn modelId="{E57797EB-F8C6-4441-BA5A-FDCED32D97E0}" type="presParOf" srcId="{AB34882C-92E1-49F6-A131-1455405D3D38}" destId="{D65C7AA6-F601-488C-84AC-82FABCC6A962}" srcOrd="0" destOrd="0" presId="urn:microsoft.com/office/officeart/2005/8/layout/hierarchy2"/>
    <dgm:cxn modelId="{87E3F255-9B68-4BE8-A25A-328C99C1C37E}" type="presParOf" srcId="{AB34882C-92E1-49F6-A131-1455405D3D38}" destId="{D11882CA-85F0-4427-8EC2-C01C1A5DAF9F}" srcOrd="1" destOrd="0" presId="urn:microsoft.com/office/officeart/2005/8/layout/hierarchy2"/>
    <dgm:cxn modelId="{937442BC-646B-4CF2-A686-96FE5425FE2A}" type="presParOf" srcId="{AF962C59-705F-4A9A-BACE-C4FE9192C41C}" destId="{26174A58-D151-4AAA-8D07-DF28EFFB378A}" srcOrd="2" destOrd="0" presId="urn:microsoft.com/office/officeart/2005/8/layout/hierarchy2"/>
    <dgm:cxn modelId="{FE3390A4-C57D-4392-AEB5-48B5BB5BEA1A}" type="presParOf" srcId="{26174A58-D151-4AAA-8D07-DF28EFFB378A}" destId="{DF63671F-9F39-4E81-93EF-1C2DE7B8A4FB}" srcOrd="0" destOrd="0" presId="urn:microsoft.com/office/officeart/2005/8/layout/hierarchy2"/>
    <dgm:cxn modelId="{1C87A661-CF23-4193-B952-D9D42F240D40}" type="presParOf" srcId="{AF962C59-705F-4A9A-BACE-C4FE9192C41C}" destId="{1E30CF37-E860-4ACC-9AE1-A0C3A7A40A54}" srcOrd="3" destOrd="0" presId="urn:microsoft.com/office/officeart/2005/8/layout/hierarchy2"/>
    <dgm:cxn modelId="{F7C54368-73ED-4D25-9CFE-5BB93F2D5DE3}" type="presParOf" srcId="{1E30CF37-E860-4ACC-9AE1-A0C3A7A40A54}" destId="{7C2B4DF3-E2BB-48FB-A696-D0EC8349F877}" srcOrd="0" destOrd="0" presId="urn:microsoft.com/office/officeart/2005/8/layout/hierarchy2"/>
    <dgm:cxn modelId="{2329828A-E548-419A-993E-B5F3D0BE9BF4}" type="presParOf" srcId="{1E30CF37-E860-4ACC-9AE1-A0C3A7A40A54}" destId="{35F3A579-269E-46EF-B2AA-E2D4AC86484B}" srcOrd="1" destOrd="0" presId="urn:microsoft.com/office/officeart/2005/8/layout/hierarchy2"/>
    <dgm:cxn modelId="{E7E0E321-B45A-4737-9A5E-6E005315CAD2}" type="presParOf" srcId="{35F3A579-269E-46EF-B2AA-E2D4AC86484B}" destId="{616131A5-E5D4-41BA-B8FF-117813B02E2D}" srcOrd="0" destOrd="0" presId="urn:microsoft.com/office/officeart/2005/8/layout/hierarchy2"/>
    <dgm:cxn modelId="{79618614-9488-47CE-B8A9-C27D0845FDD5}" type="presParOf" srcId="{616131A5-E5D4-41BA-B8FF-117813B02E2D}" destId="{9164DB5F-3619-437B-95D8-AAAF815F049C}" srcOrd="0" destOrd="0" presId="urn:microsoft.com/office/officeart/2005/8/layout/hierarchy2"/>
    <dgm:cxn modelId="{15DC6526-70FD-4E7C-9363-8FBC524E69CC}" type="presParOf" srcId="{35F3A579-269E-46EF-B2AA-E2D4AC86484B}" destId="{0C0070EB-E490-4171-B1BB-A518EA5355AE}" srcOrd="1" destOrd="0" presId="urn:microsoft.com/office/officeart/2005/8/layout/hierarchy2"/>
    <dgm:cxn modelId="{DC518F2D-2B8A-4D76-BEFA-851C751BF39F}" type="presParOf" srcId="{0C0070EB-E490-4171-B1BB-A518EA5355AE}" destId="{875B3DC7-2BC6-4FFE-8386-1AA258F8A7A3}" srcOrd="0" destOrd="0" presId="urn:microsoft.com/office/officeart/2005/8/layout/hierarchy2"/>
    <dgm:cxn modelId="{B57A403E-0488-4FAE-910F-C2C1818EA79E}" type="presParOf" srcId="{0C0070EB-E490-4171-B1BB-A518EA5355AE}" destId="{AE56D981-D981-480B-9515-858798FDE97A}" srcOrd="1" destOrd="0" presId="urn:microsoft.com/office/officeart/2005/8/layout/hierarchy2"/>
    <dgm:cxn modelId="{7075CDF0-B1E9-4220-9D89-5F147F7F0641}" type="presParOf" srcId="{35F3A579-269E-46EF-B2AA-E2D4AC86484B}" destId="{BC2FF890-1B88-4B94-9A60-ADADA6252C9D}" srcOrd="2" destOrd="0" presId="urn:microsoft.com/office/officeart/2005/8/layout/hierarchy2"/>
    <dgm:cxn modelId="{B4D239A1-DBAA-443C-A8DA-AA612650637D}" type="presParOf" srcId="{BC2FF890-1B88-4B94-9A60-ADADA6252C9D}" destId="{79D8D603-30C4-4479-9B26-112906309E50}" srcOrd="0" destOrd="0" presId="urn:microsoft.com/office/officeart/2005/8/layout/hierarchy2"/>
    <dgm:cxn modelId="{FE2F7F11-B26D-4590-83A8-6037ED1745CF}" type="presParOf" srcId="{35F3A579-269E-46EF-B2AA-E2D4AC86484B}" destId="{6D982640-690D-444A-A5AB-4BFD52B1977E}" srcOrd="3" destOrd="0" presId="urn:microsoft.com/office/officeart/2005/8/layout/hierarchy2"/>
    <dgm:cxn modelId="{C41AFD8F-DE09-4B5A-AA3C-1300AA298064}" type="presParOf" srcId="{6D982640-690D-444A-A5AB-4BFD52B1977E}" destId="{0DDF3A53-4C8D-4918-8508-F0887C7D0A57}" srcOrd="0" destOrd="0" presId="urn:microsoft.com/office/officeart/2005/8/layout/hierarchy2"/>
    <dgm:cxn modelId="{1328FAC8-E0E7-4472-A528-3E2F5BA18002}" type="presParOf" srcId="{6D982640-690D-444A-A5AB-4BFD52B1977E}" destId="{680BF787-195E-4B58-8BF8-FE08FB91FDF5}" srcOrd="1" destOrd="0" presId="urn:microsoft.com/office/officeart/2005/8/layout/hierarchy2"/>
    <dgm:cxn modelId="{3343EFF2-B270-4826-AF5C-00589DECB30C}" type="presParOf" srcId="{AF962C59-705F-4A9A-BACE-C4FE9192C41C}" destId="{F58F42EF-79A2-4AAB-A5EA-FEC50CE55E70}" srcOrd="4" destOrd="0" presId="urn:microsoft.com/office/officeart/2005/8/layout/hierarchy2"/>
    <dgm:cxn modelId="{C0146E74-DC0A-4BE3-AB5F-20CBBBA1EF22}" type="presParOf" srcId="{F58F42EF-79A2-4AAB-A5EA-FEC50CE55E70}" destId="{DF4929B9-1DD8-4DF3-BD29-A38E6A809636}" srcOrd="0" destOrd="0" presId="urn:microsoft.com/office/officeart/2005/8/layout/hierarchy2"/>
    <dgm:cxn modelId="{4E961810-7A8D-4407-8FBE-A9CE8225E31F}" type="presParOf" srcId="{AF962C59-705F-4A9A-BACE-C4FE9192C41C}" destId="{C740E537-A236-4EC7-A780-627A79511BD3}" srcOrd="5" destOrd="0" presId="urn:microsoft.com/office/officeart/2005/8/layout/hierarchy2"/>
    <dgm:cxn modelId="{09ACF075-E737-4F5D-B70F-813F15214B50}" type="presParOf" srcId="{C740E537-A236-4EC7-A780-627A79511BD3}" destId="{5AEBD262-6FA3-498D-922C-63058DD60990}" srcOrd="0" destOrd="0" presId="urn:microsoft.com/office/officeart/2005/8/layout/hierarchy2"/>
    <dgm:cxn modelId="{ECFB6771-5C69-494C-8299-2A2F6D7AEB0A}" type="presParOf" srcId="{C740E537-A236-4EC7-A780-627A79511BD3}" destId="{764A9AC8-B98C-4673-BCDA-B4C161D318A1}" srcOrd="1" destOrd="0" presId="urn:microsoft.com/office/officeart/2005/8/layout/hierarchy2"/>
    <dgm:cxn modelId="{94CBFF3B-9C73-4C1E-9880-A3D20CBB1972}" type="presParOf" srcId="{764A9AC8-B98C-4673-BCDA-B4C161D318A1}" destId="{C5BD39BF-F29B-48FF-B3FE-857CEC445F88}" srcOrd="0" destOrd="0" presId="urn:microsoft.com/office/officeart/2005/8/layout/hierarchy2"/>
    <dgm:cxn modelId="{FB03742F-EB85-414D-AD59-421888A10E6F}" type="presParOf" srcId="{C5BD39BF-F29B-48FF-B3FE-857CEC445F88}" destId="{4DBF724C-4356-4768-8D93-32B9BB3C5D96}" srcOrd="0" destOrd="0" presId="urn:microsoft.com/office/officeart/2005/8/layout/hierarchy2"/>
    <dgm:cxn modelId="{73C89220-48F5-45CF-820E-7A335BED3542}" type="presParOf" srcId="{764A9AC8-B98C-4673-BCDA-B4C161D318A1}" destId="{B3253546-8D7A-44DC-84F0-23AF7DF66F1F}" srcOrd="1" destOrd="0" presId="urn:microsoft.com/office/officeart/2005/8/layout/hierarchy2"/>
    <dgm:cxn modelId="{B6802150-FF7F-4233-BE33-4B0AE04D04AF}" type="presParOf" srcId="{B3253546-8D7A-44DC-84F0-23AF7DF66F1F}" destId="{49F24920-E8A7-459A-97AC-099566D921D0}" srcOrd="0" destOrd="0" presId="urn:microsoft.com/office/officeart/2005/8/layout/hierarchy2"/>
    <dgm:cxn modelId="{DBFE65A8-E1EB-43C2-BEE1-0CE7D0B5C58E}" type="presParOf" srcId="{B3253546-8D7A-44DC-84F0-23AF7DF66F1F}" destId="{846D9ADB-B484-4FC6-ACB6-B6C35EFF7271}" srcOrd="1" destOrd="0" presId="urn:microsoft.com/office/officeart/2005/8/layout/hierarchy2"/>
    <dgm:cxn modelId="{378A22F3-CAA4-404F-BA05-928A103ABD72}" type="presParOf" srcId="{764A9AC8-B98C-4673-BCDA-B4C161D318A1}" destId="{093E1645-759F-45AA-920C-26A1480C4FA8}" srcOrd="2" destOrd="0" presId="urn:microsoft.com/office/officeart/2005/8/layout/hierarchy2"/>
    <dgm:cxn modelId="{A7D55EDF-4D79-4A29-8902-8D3D5FEAFB4D}" type="presParOf" srcId="{093E1645-759F-45AA-920C-26A1480C4FA8}" destId="{404268E7-97FC-498A-A6ED-57550838E176}" srcOrd="0" destOrd="0" presId="urn:microsoft.com/office/officeart/2005/8/layout/hierarchy2"/>
    <dgm:cxn modelId="{44F0FC06-853F-44EC-9451-4C795F28AFB7}" type="presParOf" srcId="{764A9AC8-B98C-4673-BCDA-B4C161D318A1}" destId="{4CC821E0-2BE4-4BCC-915C-2D1A42781EE8}" srcOrd="3" destOrd="0" presId="urn:microsoft.com/office/officeart/2005/8/layout/hierarchy2"/>
    <dgm:cxn modelId="{A1F26FD1-0EB7-4520-9E43-4D97217BB40E}" type="presParOf" srcId="{4CC821E0-2BE4-4BCC-915C-2D1A42781EE8}" destId="{BCB8980E-F7FA-45A6-855C-56D8B1FAC921}" srcOrd="0" destOrd="0" presId="urn:microsoft.com/office/officeart/2005/8/layout/hierarchy2"/>
    <dgm:cxn modelId="{1B81561F-C539-4CA5-855A-B3BBD1CC6AFE}" type="presParOf" srcId="{4CC821E0-2BE4-4BCC-915C-2D1A42781EE8}" destId="{1F9F5489-87F3-4875-A78C-95AE0F371A2B}" srcOrd="1" destOrd="0" presId="urn:microsoft.com/office/officeart/2005/8/layout/hierarchy2"/>
    <dgm:cxn modelId="{4797019A-8EAD-4EC5-87F0-78FBD199253D}" type="presParOf" srcId="{AF962C59-705F-4A9A-BACE-C4FE9192C41C}" destId="{C3FDA741-D23E-455D-9D77-E47A63881176}" srcOrd="6" destOrd="0" presId="urn:microsoft.com/office/officeart/2005/8/layout/hierarchy2"/>
    <dgm:cxn modelId="{7CF8F6BB-8568-4B06-8001-F9654DD6B7F6}" type="presParOf" srcId="{C3FDA741-D23E-455D-9D77-E47A63881176}" destId="{86D3C515-BD66-4D6A-95CA-0001DDDFD885}" srcOrd="0" destOrd="0" presId="urn:microsoft.com/office/officeart/2005/8/layout/hierarchy2"/>
    <dgm:cxn modelId="{1E521F7A-5EDA-4440-A559-A1753710F0D5}" type="presParOf" srcId="{AF962C59-705F-4A9A-BACE-C4FE9192C41C}" destId="{E4DEF575-D4B2-4DA3-AB9E-1F137BBA6310}" srcOrd="7" destOrd="0" presId="urn:microsoft.com/office/officeart/2005/8/layout/hierarchy2"/>
    <dgm:cxn modelId="{F4B8683B-91F9-4A4C-8477-C8D45070316B}" type="presParOf" srcId="{E4DEF575-D4B2-4DA3-AB9E-1F137BBA6310}" destId="{D012E302-FF00-4373-A65C-647B5C1A2F1A}" srcOrd="0" destOrd="0" presId="urn:microsoft.com/office/officeart/2005/8/layout/hierarchy2"/>
    <dgm:cxn modelId="{33B11845-FA2C-4A46-9986-F8DC1A7D56AF}" type="presParOf" srcId="{E4DEF575-D4B2-4DA3-AB9E-1F137BBA6310}" destId="{1BE002EE-4ADA-4876-B820-D8EBB660C5FA}" srcOrd="1" destOrd="0" presId="urn:microsoft.com/office/officeart/2005/8/layout/hierarchy2"/>
    <dgm:cxn modelId="{2B016EAA-1680-42D8-8FFC-DE0660F7B1B2}" type="presParOf" srcId="{EE5176A8-1F65-47BF-B052-CCEE63EB589C}" destId="{9337B9B1-A51C-42C5-B1B6-F7CD15181915}" srcOrd="2" destOrd="0" presId="urn:microsoft.com/office/officeart/2005/8/layout/hierarchy2"/>
    <dgm:cxn modelId="{074A8735-4EE9-41B2-8E03-A1C54F77811C}" type="presParOf" srcId="{9337B9B1-A51C-42C5-B1B6-F7CD15181915}" destId="{D2921FC8-18B4-433E-A97A-E1D186DE41EB}" srcOrd="0" destOrd="0" presId="urn:microsoft.com/office/officeart/2005/8/layout/hierarchy2"/>
    <dgm:cxn modelId="{8490E818-BFF1-4ABB-8BF2-9C032F95720F}" type="presParOf" srcId="{EE5176A8-1F65-47BF-B052-CCEE63EB589C}" destId="{F1115CFE-3D04-44C4-976D-6F1162D254A1}" srcOrd="3" destOrd="0" presId="urn:microsoft.com/office/officeart/2005/8/layout/hierarchy2"/>
    <dgm:cxn modelId="{34371181-2EF4-4481-9AAE-D5E347607323}" type="presParOf" srcId="{F1115CFE-3D04-44C4-976D-6F1162D254A1}" destId="{164472F1-2AAE-44C5-8C56-05104B0FEEB6}" srcOrd="0" destOrd="0" presId="urn:microsoft.com/office/officeart/2005/8/layout/hierarchy2"/>
    <dgm:cxn modelId="{63EE6F53-A27F-421F-85A1-973BF7B14CA3}" type="presParOf" srcId="{F1115CFE-3D04-44C4-976D-6F1162D254A1}" destId="{51C95E07-EE8B-4F9D-BF0E-2CC23BFE16E1}" srcOrd="1" destOrd="0" presId="urn:microsoft.com/office/officeart/2005/8/layout/hierarchy2"/>
    <dgm:cxn modelId="{00B45B49-C0D0-404D-A0C7-EF406425E657}" type="presParOf" srcId="{51C95E07-EE8B-4F9D-BF0E-2CC23BFE16E1}" destId="{DC9D9F40-2811-4A60-8013-6A4D6119285D}" srcOrd="0" destOrd="0" presId="urn:microsoft.com/office/officeart/2005/8/layout/hierarchy2"/>
    <dgm:cxn modelId="{3633E771-4046-419E-AD02-093FA2949CEF}" type="presParOf" srcId="{DC9D9F40-2811-4A60-8013-6A4D6119285D}" destId="{5BB9D1EA-7E3E-4294-B281-90D866B864A0}" srcOrd="0" destOrd="0" presId="urn:microsoft.com/office/officeart/2005/8/layout/hierarchy2"/>
    <dgm:cxn modelId="{248387FC-1CB3-4C1B-A41A-1E0565B74CD8}" type="presParOf" srcId="{51C95E07-EE8B-4F9D-BF0E-2CC23BFE16E1}" destId="{13CFF4F3-BE03-4D90-852A-4F65219EC337}" srcOrd="1" destOrd="0" presId="urn:microsoft.com/office/officeart/2005/8/layout/hierarchy2"/>
    <dgm:cxn modelId="{38042E08-3858-4A5E-8940-BE0AC9E930DA}" type="presParOf" srcId="{13CFF4F3-BE03-4D90-852A-4F65219EC337}" destId="{5D5CF149-35EF-4C44-BA91-9354E7B829D1}" srcOrd="0" destOrd="0" presId="urn:microsoft.com/office/officeart/2005/8/layout/hierarchy2"/>
    <dgm:cxn modelId="{E9AEDA77-20FE-4D86-90A9-BDB0C4D63B56}" type="presParOf" srcId="{13CFF4F3-BE03-4D90-852A-4F65219EC337}" destId="{61C8A21D-A5A4-4093-B939-D527BDD2A385}" srcOrd="1" destOrd="0" presId="urn:microsoft.com/office/officeart/2005/8/layout/hierarchy2"/>
  </dgm:cxnLst>
  <dgm:bg/>
  <dgm:whole/>
  <dgm:extLst>
    <a:ext uri="http://schemas.microsoft.com/office/drawing/2008/diagram"/>
  </dgm:extLst>
</dgm:dataModel>
</file>

<file path=ppt/diagrams/data2.xml><?xml version="1.0" encoding="utf-8"?>
<dgm:dataModel xmlns:dgm="http://schemas.openxmlformats.org/drawingml/2006/diagram" xmlns:a="http://schemas.openxmlformats.org/drawingml/2006/main">
  <dgm:ptLst>
    <dgm:pt modelId="{3978450B-F861-490E-A323-EB43D4084474}" type="doc">
      <dgm:prSet loTypeId="urn:microsoft.com/office/officeart/2005/8/layout/vList2" loCatId="list" qsTypeId="urn:microsoft.com/office/officeart/2005/8/quickstyle/simple1#7" qsCatId="simple" csTypeId="urn:microsoft.com/office/officeart/2005/8/colors/accent1_2#7" csCatId="accent1" phldr="1"/>
      <dgm:spPr/>
    </dgm:pt>
    <dgm:pt modelId="{F81BCE98-6DB0-42ED-B295-147812F10938}" type="pres">
      <dgm:prSet presAssocID="{3978450B-F861-490E-A323-EB43D4084474}" presName="linear" presStyleCnt="0">
        <dgm:presLayoutVars>
          <dgm:animLvl val="lvl"/>
          <dgm:resizeHandles val="exact"/>
        </dgm:presLayoutVars>
      </dgm:prSet>
      <dgm:spPr/>
    </dgm:pt>
  </dgm:ptLst>
  <dgm:cxnLst>
    <dgm:cxn modelId="{3E69A64C-7FA3-4F21-958A-AE98D75582E3}" type="presOf" srcId="{3978450B-F861-490E-A323-EB43D4084474}" destId="{F81BCE98-6DB0-42ED-B295-147812F10938}" srcOrd="0" destOrd="0" presId="urn:microsoft.com/office/officeart/2005/8/layout/vList2"/>
  </dgm:cxnLst>
  <dgm:bg>
    <a:noFill/>
  </dgm:bg>
  <dgm:whole/>
</dgm:dataModel>
</file>

<file path=ppt/diagrams/data3.xml><?xml version="1.0" encoding="utf-8"?>
<dgm:dataModel xmlns:dgm="http://schemas.openxmlformats.org/drawingml/2006/diagram" xmlns:a="http://schemas.openxmlformats.org/drawingml/2006/main">
  <dgm:ptLst>
    <dgm:pt modelId="{863EAF76-9E67-41D7-8151-62543D1B5F69}" type="doc">
      <dgm:prSet loTypeId="urn:microsoft.com/office/officeart/2005/8/layout/chevron1" loCatId="process" qsTypeId="urn:microsoft.com/office/officeart/2005/8/quickstyle/simple1" qsCatId="simple" csTypeId="urn:microsoft.com/office/officeart/2005/8/colors/accent1_2" csCatId="accent1" phldr="1"/>
      <dgm:spPr/>
    </dgm:pt>
    <dgm:pt modelId="{D1E9D8A4-44FB-4F45-8DC3-07DAA48E02D2}">
      <dgm:prSet phldrT="[Text]" custT="1"/>
      <dgm:spPr>
        <a:solidFill>
          <a:schemeClr val="accent2"/>
        </a:solidFill>
      </dgm:spPr>
      <dgm:t>
        <a:bodyPr/>
        <a:lstStyle/>
        <a:p>
          <a:r>
            <a:rPr lang="en-GB" sz="900" dirty="0" smtClean="0"/>
            <a:t>Input supply</a:t>
          </a:r>
          <a:endParaRPr lang="en-GB" sz="900" dirty="0"/>
        </a:p>
      </dgm:t>
    </dgm:pt>
    <dgm:pt modelId="{5FC7001B-496A-4307-8935-E32DE5B4B894}" type="parTrans" cxnId="{F710D60E-4DCE-4BAB-BEAF-B31A3BCCF88C}">
      <dgm:prSet/>
      <dgm:spPr/>
      <dgm:t>
        <a:bodyPr/>
        <a:lstStyle/>
        <a:p>
          <a:endParaRPr lang="en-GB"/>
        </a:p>
      </dgm:t>
    </dgm:pt>
    <dgm:pt modelId="{271A9508-893C-4AB0-BEAF-8ACB4A087F46}" type="sibTrans" cxnId="{F710D60E-4DCE-4BAB-BEAF-B31A3BCCF88C}">
      <dgm:prSet/>
      <dgm:spPr/>
      <dgm:t>
        <a:bodyPr/>
        <a:lstStyle/>
        <a:p>
          <a:endParaRPr lang="en-GB"/>
        </a:p>
      </dgm:t>
    </dgm:pt>
    <dgm:pt modelId="{4ADBAD39-8C5E-4733-A448-E6A293BDE829}">
      <dgm:prSet phldrT="[Text]" custT="1"/>
      <dgm:spPr>
        <a:solidFill>
          <a:schemeClr val="accent3"/>
        </a:solidFill>
      </dgm:spPr>
      <dgm:t>
        <a:bodyPr/>
        <a:lstStyle/>
        <a:p>
          <a:r>
            <a:rPr lang="en-GB" sz="900" dirty="0" smtClean="0"/>
            <a:t>Production (farming)</a:t>
          </a:r>
          <a:endParaRPr lang="en-GB" sz="900" dirty="0"/>
        </a:p>
      </dgm:t>
    </dgm:pt>
    <dgm:pt modelId="{A30C26ED-E35A-4261-B859-4E6AE3CE1249}" type="parTrans" cxnId="{493FC47C-8C3A-45D5-A81F-FEFF0DA6150D}">
      <dgm:prSet/>
      <dgm:spPr/>
      <dgm:t>
        <a:bodyPr/>
        <a:lstStyle/>
        <a:p>
          <a:endParaRPr lang="en-GB"/>
        </a:p>
      </dgm:t>
    </dgm:pt>
    <dgm:pt modelId="{B5A0BAB4-B4F6-41D8-AD7F-6C652DE44AFE}" type="sibTrans" cxnId="{493FC47C-8C3A-45D5-A81F-FEFF0DA6150D}">
      <dgm:prSet/>
      <dgm:spPr/>
      <dgm:t>
        <a:bodyPr/>
        <a:lstStyle/>
        <a:p>
          <a:endParaRPr lang="en-GB"/>
        </a:p>
      </dgm:t>
    </dgm:pt>
    <dgm:pt modelId="{8E548C7F-3547-44D7-A62E-65671ABE6B59}">
      <dgm:prSet phldrT="[Text]" custT="1"/>
      <dgm:spPr>
        <a:solidFill>
          <a:schemeClr val="accent3"/>
        </a:solidFill>
      </dgm:spPr>
      <dgm:t>
        <a:bodyPr/>
        <a:lstStyle/>
        <a:p>
          <a:r>
            <a:rPr lang="en-GB" sz="900" dirty="0" smtClean="0"/>
            <a:t>Basic processing</a:t>
          </a:r>
          <a:endParaRPr lang="en-GB" sz="900" dirty="0"/>
        </a:p>
      </dgm:t>
    </dgm:pt>
    <dgm:pt modelId="{A6BD90CC-E459-41A2-ADF5-7B085F939F31}" type="parTrans" cxnId="{0C0D5C21-4B14-4836-AB92-85286B142DF0}">
      <dgm:prSet/>
      <dgm:spPr/>
      <dgm:t>
        <a:bodyPr/>
        <a:lstStyle/>
        <a:p>
          <a:endParaRPr lang="en-GB"/>
        </a:p>
      </dgm:t>
    </dgm:pt>
    <dgm:pt modelId="{40B1733F-C297-44A1-98AD-6CCEB444E6A1}" type="sibTrans" cxnId="{0C0D5C21-4B14-4836-AB92-85286B142DF0}">
      <dgm:prSet/>
      <dgm:spPr/>
      <dgm:t>
        <a:bodyPr/>
        <a:lstStyle/>
        <a:p>
          <a:endParaRPr lang="en-GB"/>
        </a:p>
      </dgm:t>
    </dgm:pt>
    <dgm:pt modelId="{E9DFF29B-4354-4C42-9522-864A8B161DF3}">
      <dgm:prSet phldrT="[Text]" custT="1"/>
      <dgm:spPr>
        <a:solidFill>
          <a:schemeClr val="accent1">
            <a:lumMod val="75000"/>
          </a:schemeClr>
        </a:solidFill>
      </dgm:spPr>
      <dgm:t>
        <a:bodyPr/>
        <a:lstStyle/>
        <a:p>
          <a:r>
            <a:rPr lang="en-GB" sz="900" dirty="0" smtClean="0"/>
            <a:t>Trading &amp; logistics</a:t>
          </a:r>
          <a:endParaRPr lang="en-GB" sz="900" dirty="0"/>
        </a:p>
      </dgm:t>
    </dgm:pt>
    <dgm:pt modelId="{B1246E42-81CB-44A1-BD34-0B277ED48BFE}" type="parTrans" cxnId="{FC711F1D-73A9-42B9-9B84-11B0DC459DFE}">
      <dgm:prSet/>
      <dgm:spPr/>
      <dgm:t>
        <a:bodyPr/>
        <a:lstStyle/>
        <a:p>
          <a:endParaRPr lang="en-GB"/>
        </a:p>
      </dgm:t>
    </dgm:pt>
    <dgm:pt modelId="{AC9429F5-1ED2-4298-8960-0C43BD137F07}" type="sibTrans" cxnId="{FC711F1D-73A9-42B9-9B84-11B0DC459DFE}">
      <dgm:prSet/>
      <dgm:spPr/>
      <dgm:t>
        <a:bodyPr/>
        <a:lstStyle/>
        <a:p>
          <a:endParaRPr lang="en-GB"/>
        </a:p>
      </dgm:t>
    </dgm:pt>
    <dgm:pt modelId="{D3B56EE6-5F75-4374-BCB9-2E2E517EAB37}">
      <dgm:prSet phldrT="[Text]" custT="1"/>
      <dgm:spPr>
        <a:solidFill>
          <a:schemeClr val="accent1">
            <a:lumMod val="75000"/>
          </a:schemeClr>
        </a:solidFill>
      </dgm:spPr>
      <dgm:t>
        <a:bodyPr/>
        <a:lstStyle/>
        <a:p>
          <a:r>
            <a:rPr lang="en-GB" sz="900" dirty="0" smtClean="0"/>
            <a:t>Processing</a:t>
          </a:r>
          <a:endParaRPr lang="en-GB" sz="900" dirty="0"/>
        </a:p>
      </dgm:t>
    </dgm:pt>
    <dgm:pt modelId="{31DAFF88-504B-4415-AD67-E535146580EC}" type="parTrans" cxnId="{12B13404-A0A3-4392-87B1-A3863BEE7915}">
      <dgm:prSet/>
      <dgm:spPr/>
      <dgm:t>
        <a:bodyPr/>
        <a:lstStyle/>
        <a:p>
          <a:endParaRPr lang="en-GB"/>
        </a:p>
      </dgm:t>
    </dgm:pt>
    <dgm:pt modelId="{B46E851F-8434-496E-987D-6A1FC00FCD43}" type="sibTrans" cxnId="{12B13404-A0A3-4392-87B1-A3863BEE7915}">
      <dgm:prSet/>
      <dgm:spPr/>
      <dgm:t>
        <a:bodyPr/>
        <a:lstStyle/>
        <a:p>
          <a:endParaRPr lang="en-GB"/>
        </a:p>
      </dgm:t>
    </dgm:pt>
    <dgm:pt modelId="{B9D72806-0762-4C91-835E-F53D16A484B0}">
      <dgm:prSet phldrT="[Text]" custT="1"/>
      <dgm:spPr>
        <a:solidFill>
          <a:schemeClr val="accent1">
            <a:lumMod val="75000"/>
          </a:schemeClr>
        </a:solidFill>
      </dgm:spPr>
      <dgm:t>
        <a:bodyPr/>
        <a:lstStyle/>
        <a:p>
          <a:r>
            <a:rPr lang="en-GB" sz="900" dirty="0" smtClean="0"/>
            <a:t>Retailing</a:t>
          </a:r>
          <a:endParaRPr lang="en-GB" sz="900" dirty="0"/>
        </a:p>
      </dgm:t>
    </dgm:pt>
    <dgm:pt modelId="{5F8C5658-B468-4C3C-B58B-2E2591197CFA}" type="parTrans" cxnId="{37882B02-9DF2-4EAA-B51B-CD359AD1676B}">
      <dgm:prSet/>
      <dgm:spPr/>
      <dgm:t>
        <a:bodyPr/>
        <a:lstStyle/>
        <a:p>
          <a:endParaRPr lang="en-GB"/>
        </a:p>
      </dgm:t>
    </dgm:pt>
    <dgm:pt modelId="{69710E1C-A982-4D8B-902A-946B7EAA9AAC}" type="sibTrans" cxnId="{37882B02-9DF2-4EAA-B51B-CD359AD1676B}">
      <dgm:prSet/>
      <dgm:spPr/>
      <dgm:t>
        <a:bodyPr/>
        <a:lstStyle/>
        <a:p>
          <a:endParaRPr lang="en-GB"/>
        </a:p>
      </dgm:t>
    </dgm:pt>
    <dgm:pt modelId="{8BD60B46-1CDC-44B5-A1E4-F00AE1A45321}">
      <dgm:prSet>
        <dgm:style>
          <a:lnRef idx="1">
            <a:schemeClr val="accent2"/>
          </a:lnRef>
          <a:fillRef idx="2">
            <a:schemeClr val="accent2"/>
          </a:fillRef>
          <a:effectRef idx="1">
            <a:schemeClr val="accent2"/>
          </a:effectRef>
          <a:fontRef idx="minor">
            <a:schemeClr val="dk1"/>
          </a:fontRef>
        </dgm:style>
      </dgm:prSet>
      <dgm:spPr>
        <a:ln w="19050">
          <a:solidFill>
            <a:srgbClr val="92D050"/>
          </a:solidFill>
        </a:ln>
      </dgm:spPr>
      <dgm:t>
        <a:bodyPr/>
        <a:lstStyle/>
        <a:p>
          <a:r>
            <a:rPr lang="en-GB" sz="900" dirty="0" smtClean="0"/>
            <a:t>Seeds </a:t>
          </a:r>
          <a:r>
            <a:rPr lang="en-GB" dirty="0" smtClean="0"/>
            <a:t>propagation</a:t>
          </a:r>
          <a:endParaRPr lang="en-GB" sz="900" dirty="0"/>
        </a:p>
      </dgm:t>
    </dgm:pt>
    <dgm:pt modelId="{994DA428-2548-40C7-9823-D0A55C88D5CA}" type="parTrans" cxnId="{C03CD774-2A27-462C-9477-0B88AD8CC581}">
      <dgm:prSet/>
      <dgm:spPr/>
      <dgm:t>
        <a:bodyPr/>
        <a:lstStyle/>
        <a:p>
          <a:endParaRPr lang="en-GB"/>
        </a:p>
      </dgm:t>
    </dgm:pt>
    <dgm:pt modelId="{359323F2-6EB6-4E39-8B98-083156204F55}" type="sibTrans" cxnId="{C03CD774-2A27-462C-9477-0B88AD8CC581}">
      <dgm:prSet/>
      <dgm:spPr/>
      <dgm:t>
        <a:bodyPr/>
        <a:lstStyle/>
        <a:p>
          <a:endParaRPr lang="en-GB"/>
        </a:p>
      </dgm:t>
    </dgm:pt>
    <dgm:pt modelId="{5FDE9C75-7BF6-4748-AF78-7B460CE32685}" type="pres">
      <dgm:prSet presAssocID="{863EAF76-9E67-41D7-8151-62543D1B5F69}" presName="Name0" presStyleCnt="0">
        <dgm:presLayoutVars>
          <dgm:dir/>
          <dgm:animLvl val="lvl"/>
          <dgm:resizeHandles val="exact"/>
        </dgm:presLayoutVars>
      </dgm:prSet>
      <dgm:spPr/>
    </dgm:pt>
    <dgm:pt modelId="{849A506F-AD00-4AD2-9F46-ADEF3096FE83}" type="pres">
      <dgm:prSet presAssocID="{D1E9D8A4-44FB-4F45-8DC3-07DAA48E02D2}" presName="parTxOnly" presStyleLbl="node1" presStyleIdx="0" presStyleCnt="7">
        <dgm:presLayoutVars>
          <dgm:chMax val="0"/>
          <dgm:chPref val="0"/>
          <dgm:bulletEnabled val="1"/>
        </dgm:presLayoutVars>
      </dgm:prSet>
      <dgm:spPr/>
      <dgm:t>
        <a:bodyPr/>
        <a:lstStyle/>
        <a:p>
          <a:endParaRPr lang="en-GB"/>
        </a:p>
      </dgm:t>
    </dgm:pt>
    <dgm:pt modelId="{4EA42FBF-1F08-4B2F-8A48-6364B366B2C0}" type="pres">
      <dgm:prSet presAssocID="{271A9508-893C-4AB0-BEAF-8ACB4A087F46}" presName="parTxOnlySpace" presStyleCnt="0"/>
      <dgm:spPr/>
    </dgm:pt>
    <dgm:pt modelId="{CBD4CB1A-39B7-4DA3-A9B3-4693980C8807}" type="pres">
      <dgm:prSet presAssocID="{8BD60B46-1CDC-44B5-A1E4-F00AE1A45321}" presName="parTxOnly" presStyleLbl="node1" presStyleIdx="1" presStyleCnt="7">
        <dgm:presLayoutVars>
          <dgm:chMax val="0"/>
          <dgm:chPref val="0"/>
          <dgm:bulletEnabled val="1"/>
        </dgm:presLayoutVars>
      </dgm:prSet>
      <dgm:spPr/>
      <dgm:t>
        <a:bodyPr/>
        <a:lstStyle/>
        <a:p>
          <a:endParaRPr lang="en-GB"/>
        </a:p>
      </dgm:t>
    </dgm:pt>
    <dgm:pt modelId="{89EE2A43-2D1F-4F0F-8899-7221C3074959}" type="pres">
      <dgm:prSet presAssocID="{359323F2-6EB6-4E39-8B98-083156204F55}" presName="parTxOnlySpace" presStyleCnt="0"/>
      <dgm:spPr/>
    </dgm:pt>
    <dgm:pt modelId="{3D3AD469-4EC0-4F61-B1A2-B70299642890}" type="pres">
      <dgm:prSet presAssocID="{4ADBAD39-8C5E-4733-A448-E6A293BDE829}" presName="parTxOnly" presStyleLbl="node1" presStyleIdx="2" presStyleCnt="7">
        <dgm:presLayoutVars>
          <dgm:chMax val="0"/>
          <dgm:chPref val="0"/>
          <dgm:bulletEnabled val="1"/>
        </dgm:presLayoutVars>
      </dgm:prSet>
      <dgm:spPr/>
      <dgm:t>
        <a:bodyPr/>
        <a:lstStyle/>
        <a:p>
          <a:endParaRPr lang="en-GB"/>
        </a:p>
      </dgm:t>
    </dgm:pt>
    <dgm:pt modelId="{81C57F8C-E6C1-48C4-BED8-7761B08B9CBC}" type="pres">
      <dgm:prSet presAssocID="{B5A0BAB4-B4F6-41D8-AD7F-6C652DE44AFE}" presName="parTxOnlySpace" presStyleCnt="0"/>
      <dgm:spPr/>
    </dgm:pt>
    <dgm:pt modelId="{9DB6AB51-4FCF-42AE-931B-DF8699545164}" type="pres">
      <dgm:prSet presAssocID="{8E548C7F-3547-44D7-A62E-65671ABE6B59}" presName="parTxOnly" presStyleLbl="node1" presStyleIdx="3" presStyleCnt="7">
        <dgm:presLayoutVars>
          <dgm:chMax val="0"/>
          <dgm:chPref val="0"/>
          <dgm:bulletEnabled val="1"/>
        </dgm:presLayoutVars>
      </dgm:prSet>
      <dgm:spPr/>
      <dgm:t>
        <a:bodyPr/>
        <a:lstStyle/>
        <a:p>
          <a:endParaRPr lang="en-GB"/>
        </a:p>
      </dgm:t>
    </dgm:pt>
    <dgm:pt modelId="{9AC0C6FC-9CF8-4634-9C1F-B24357814120}" type="pres">
      <dgm:prSet presAssocID="{40B1733F-C297-44A1-98AD-6CCEB444E6A1}" presName="parTxOnlySpace" presStyleCnt="0"/>
      <dgm:spPr/>
    </dgm:pt>
    <dgm:pt modelId="{227B6615-93C7-4F1B-B1A2-B90B77DF19CF}" type="pres">
      <dgm:prSet presAssocID="{E9DFF29B-4354-4C42-9522-864A8B161DF3}" presName="parTxOnly" presStyleLbl="node1" presStyleIdx="4" presStyleCnt="7">
        <dgm:presLayoutVars>
          <dgm:chMax val="0"/>
          <dgm:chPref val="0"/>
          <dgm:bulletEnabled val="1"/>
        </dgm:presLayoutVars>
      </dgm:prSet>
      <dgm:spPr/>
      <dgm:t>
        <a:bodyPr/>
        <a:lstStyle/>
        <a:p>
          <a:endParaRPr lang="en-GB"/>
        </a:p>
      </dgm:t>
    </dgm:pt>
    <dgm:pt modelId="{E773A2F4-0F90-483E-8EB9-5F70E66547AC}" type="pres">
      <dgm:prSet presAssocID="{AC9429F5-1ED2-4298-8960-0C43BD137F07}" presName="parTxOnlySpace" presStyleCnt="0"/>
      <dgm:spPr/>
    </dgm:pt>
    <dgm:pt modelId="{6B70558D-9628-48FC-9947-C32B1274FF45}" type="pres">
      <dgm:prSet presAssocID="{D3B56EE6-5F75-4374-BCB9-2E2E517EAB37}" presName="parTxOnly" presStyleLbl="node1" presStyleIdx="5" presStyleCnt="7">
        <dgm:presLayoutVars>
          <dgm:chMax val="0"/>
          <dgm:chPref val="0"/>
          <dgm:bulletEnabled val="1"/>
        </dgm:presLayoutVars>
      </dgm:prSet>
      <dgm:spPr/>
      <dgm:t>
        <a:bodyPr/>
        <a:lstStyle/>
        <a:p>
          <a:endParaRPr lang="en-GB"/>
        </a:p>
      </dgm:t>
    </dgm:pt>
    <dgm:pt modelId="{6393D42B-C3AB-4404-A8DE-A8B83F5DCE2B}" type="pres">
      <dgm:prSet presAssocID="{B46E851F-8434-496E-987D-6A1FC00FCD43}" presName="parTxOnlySpace" presStyleCnt="0"/>
      <dgm:spPr/>
    </dgm:pt>
    <dgm:pt modelId="{826DF8E1-2597-4EBE-8F46-E4D5547AB9B1}" type="pres">
      <dgm:prSet presAssocID="{B9D72806-0762-4C91-835E-F53D16A484B0}" presName="parTxOnly" presStyleLbl="node1" presStyleIdx="6" presStyleCnt="7">
        <dgm:presLayoutVars>
          <dgm:chMax val="0"/>
          <dgm:chPref val="0"/>
          <dgm:bulletEnabled val="1"/>
        </dgm:presLayoutVars>
      </dgm:prSet>
      <dgm:spPr/>
      <dgm:t>
        <a:bodyPr/>
        <a:lstStyle/>
        <a:p>
          <a:endParaRPr lang="en-GB"/>
        </a:p>
      </dgm:t>
    </dgm:pt>
  </dgm:ptLst>
  <dgm:cxnLst>
    <dgm:cxn modelId="{B552AE03-7D96-4C3B-9B88-0C7CEF7E255B}" type="presOf" srcId="{8E548C7F-3547-44D7-A62E-65671ABE6B59}" destId="{9DB6AB51-4FCF-42AE-931B-DF8699545164}" srcOrd="0" destOrd="0" presId="urn:microsoft.com/office/officeart/2005/8/layout/chevron1"/>
    <dgm:cxn modelId="{FC711F1D-73A9-42B9-9B84-11B0DC459DFE}" srcId="{863EAF76-9E67-41D7-8151-62543D1B5F69}" destId="{E9DFF29B-4354-4C42-9522-864A8B161DF3}" srcOrd="4" destOrd="0" parTransId="{B1246E42-81CB-44A1-BD34-0B277ED48BFE}" sibTransId="{AC9429F5-1ED2-4298-8960-0C43BD137F07}"/>
    <dgm:cxn modelId="{B0D1981D-71AF-4517-84B9-7C12DF18EA55}" type="presOf" srcId="{4ADBAD39-8C5E-4733-A448-E6A293BDE829}" destId="{3D3AD469-4EC0-4F61-B1A2-B70299642890}" srcOrd="0" destOrd="0" presId="urn:microsoft.com/office/officeart/2005/8/layout/chevron1"/>
    <dgm:cxn modelId="{4CC8A637-4146-4049-885E-0F9B052E144E}" type="presOf" srcId="{D3B56EE6-5F75-4374-BCB9-2E2E517EAB37}" destId="{6B70558D-9628-48FC-9947-C32B1274FF45}" srcOrd="0" destOrd="0" presId="urn:microsoft.com/office/officeart/2005/8/layout/chevron1"/>
    <dgm:cxn modelId="{E923ABDC-73E4-4B44-B067-C41220CF8203}" type="presOf" srcId="{D1E9D8A4-44FB-4F45-8DC3-07DAA48E02D2}" destId="{849A506F-AD00-4AD2-9F46-ADEF3096FE83}" srcOrd="0" destOrd="0" presId="urn:microsoft.com/office/officeart/2005/8/layout/chevron1"/>
    <dgm:cxn modelId="{8266EEC5-ECFA-4A3B-B02B-A77F349F9A34}" type="presOf" srcId="{E9DFF29B-4354-4C42-9522-864A8B161DF3}" destId="{227B6615-93C7-4F1B-B1A2-B90B77DF19CF}" srcOrd="0" destOrd="0" presId="urn:microsoft.com/office/officeart/2005/8/layout/chevron1"/>
    <dgm:cxn modelId="{12B13404-A0A3-4392-87B1-A3863BEE7915}" srcId="{863EAF76-9E67-41D7-8151-62543D1B5F69}" destId="{D3B56EE6-5F75-4374-BCB9-2E2E517EAB37}" srcOrd="5" destOrd="0" parTransId="{31DAFF88-504B-4415-AD67-E535146580EC}" sibTransId="{B46E851F-8434-496E-987D-6A1FC00FCD43}"/>
    <dgm:cxn modelId="{A2A76819-5858-4302-84EC-28BAB9668DDC}" type="presOf" srcId="{B9D72806-0762-4C91-835E-F53D16A484B0}" destId="{826DF8E1-2597-4EBE-8F46-E4D5547AB9B1}" srcOrd="0" destOrd="0" presId="urn:microsoft.com/office/officeart/2005/8/layout/chevron1"/>
    <dgm:cxn modelId="{C03CD774-2A27-462C-9477-0B88AD8CC581}" srcId="{863EAF76-9E67-41D7-8151-62543D1B5F69}" destId="{8BD60B46-1CDC-44B5-A1E4-F00AE1A45321}" srcOrd="1" destOrd="0" parTransId="{994DA428-2548-40C7-9823-D0A55C88D5CA}" sibTransId="{359323F2-6EB6-4E39-8B98-083156204F55}"/>
    <dgm:cxn modelId="{0C0D5C21-4B14-4836-AB92-85286B142DF0}" srcId="{863EAF76-9E67-41D7-8151-62543D1B5F69}" destId="{8E548C7F-3547-44D7-A62E-65671ABE6B59}" srcOrd="3" destOrd="0" parTransId="{A6BD90CC-E459-41A2-ADF5-7B085F939F31}" sibTransId="{40B1733F-C297-44A1-98AD-6CCEB444E6A1}"/>
    <dgm:cxn modelId="{0DFFA323-4722-49E9-BE31-AF84B0BE9B19}" type="presOf" srcId="{863EAF76-9E67-41D7-8151-62543D1B5F69}" destId="{5FDE9C75-7BF6-4748-AF78-7B460CE32685}" srcOrd="0" destOrd="0" presId="urn:microsoft.com/office/officeart/2005/8/layout/chevron1"/>
    <dgm:cxn modelId="{37882B02-9DF2-4EAA-B51B-CD359AD1676B}" srcId="{863EAF76-9E67-41D7-8151-62543D1B5F69}" destId="{B9D72806-0762-4C91-835E-F53D16A484B0}" srcOrd="6" destOrd="0" parTransId="{5F8C5658-B468-4C3C-B58B-2E2591197CFA}" sibTransId="{69710E1C-A982-4D8B-902A-946B7EAA9AAC}"/>
    <dgm:cxn modelId="{FF4B2093-9465-459D-BE84-1C17861D700A}" type="presOf" srcId="{8BD60B46-1CDC-44B5-A1E4-F00AE1A45321}" destId="{CBD4CB1A-39B7-4DA3-A9B3-4693980C8807}" srcOrd="0" destOrd="0" presId="urn:microsoft.com/office/officeart/2005/8/layout/chevron1"/>
    <dgm:cxn modelId="{F710D60E-4DCE-4BAB-BEAF-B31A3BCCF88C}" srcId="{863EAF76-9E67-41D7-8151-62543D1B5F69}" destId="{D1E9D8A4-44FB-4F45-8DC3-07DAA48E02D2}" srcOrd="0" destOrd="0" parTransId="{5FC7001B-496A-4307-8935-E32DE5B4B894}" sibTransId="{271A9508-893C-4AB0-BEAF-8ACB4A087F46}"/>
    <dgm:cxn modelId="{493FC47C-8C3A-45D5-A81F-FEFF0DA6150D}" srcId="{863EAF76-9E67-41D7-8151-62543D1B5F69}" destId="{4ADBAD39-8C5E-4733-A448-E6A293BDE829}" srcOrd="2" destOrd="0" parTransId="{A30C26ED-E35A-4261-B859-4E6AE3CE1249}" sibTransId="{B5A0BAB4-B4F6-41D8-AD7F-6C652DE44AFE}"/>
    <dgm:cxn modelId="{08D24901-7431-4541-A963-837C6B772CC0}" type="presParOf" srcId="{5FDE9C75-7BF6-4748-AF78-7B460CE32685}" destId="{849A506F-AD00-4AD2-9F46-ADEF3096FE83}" srcOrd="0" destOrd="0" presId="urn:microsoft.com/office/officeart/2005/8/layout/chevron1"/>
    <dgm:cxn modelId="{E2FE8455-F45E-4345-AB80-74A7154AE484}" type="presParOf" srcId="{5FDE9C75-7BF6-4748-AF78-7B460CE32685}" destId="{4EA42FBF-1F08-4B2F-8A48-6364B366B2C0}" srcOrd="1" destOrd="0" presId="urn:microsoft.com/office/officeart/2005/8/layout/chevron1"/>
    <dgm:cxn modelId="{4AB7A0BF-72D4-460A-9127-2AAD2C8508F6}" type="presParOf" srcId="{5FDE9C75-7BF6-4748-AF78-7B460CE32685}" destId="{CBD4CB1A-39B7-4DA3-A9B3-4693980C8807}" srcOrd="2" destOrd="0" presId="urn:microsoft.com/office/officeart/2005/8/layout/chevron1"/>
    <dgm:cxn modelId="{95E63763-F7EC-430A-B8B0-7D0B8F38D2D6}" type="presParOf" srcId="{5FDE9C75-7BF6-4748-AF78-7B460CE32685}" destId="{89EE2A43-2D1F-4F0F-8899-7221C3074959}" srcOrd="3" destOrd="0" presId="urn:microsoft.com/office/officeart/2005/8/layout/chevron1"/>
    <dgm:cxn modelId="{BA077863-6176-47B0-A30F-7AFFA171D553}" type="presParOf" srcId="{5FDE9C75-7BF6-4748-AF78-7B460CE32685}" destId="{3D3AD469-4EC0-4F61-B1A2-B70299642890}" srcOrd="4" destOrd="0" presId="urn:microsoft.com/office/officeart/2005/8/layout/chevron1"/>
    <dgm:cxn modelId="{D49E9647-4EAB-4E99-8FA5-208A0E8C4A63}" type="presParOf" srcId="{5FDE9C75-7BF6-4748-AF78-7B460CE32685}" destId="{81C57F8C-E6C1-48C4-BED8-7761B08B9CBC}" srcOrd="5" destOrd="0" presId="urn:microsoft.com/office/officeart/2005/8/layout/chevron1"/>
    <dgm:cxn modelId="{3257C40A-D764-45E3-8620-C9EF7355D9CD}" type="presParOf" srcId="{5FDE9C75-7BF6-4748-AF78-7B460CE32685}" destId="{9DB6AB51-4FCF-42AE-931B-DF8699545164}" srcOrd="6" destOrd="0" presId="urn:microsoft.com/office/officeart/2005/8/layout/chevron1"/>
    <dgm:cxn modelId="{852736C3-7688-4E61-9026-2C4430B026DB}" type="presParOf" srcId="{5FDE9C75-7BF6-4748-AF78-7B460CE32685}" destId="{9AC0C6FC-9CF8-4634-9C1F-B24357814120}" srcOrd="7" destOrd="0" presId="urn:microsoft.com/office/officeart/2005/8/layout/chevron1"/>
    <dgm:cxn modelId="{6E327531-8EBD-4A4B-8108-17C691F98EBC}" type="presParOf" srcId="{5FDE9C75-7BF6-4748-AF78-7B460CE32685}" destId="{227B6615-93C7-4F1B-B1A2-B90B77DF19CF}" srcOrd="8" destOrd="0" presId="urn:microsoft.com/office/officeart/2005/8/layout/chevron1"/>
    <dgm:cxn modelId="{6BCF0858-06C1-455E-8A44-BB42943270A3}" type="presParOf" srcId="{5FDE9C75-7BF6-4748-AF78-7B460CE32685}" destId="{E773A2F4-0F90-483E-8EB9-5F70E66547AC}" srcOrd="9" destOrd="0" presId="urn:microsoft.com/office/officeart/2005/8/layout/chevron1"/>
    <dgm:cxn modelId="{9255174C-2146-4804-A64E-EEA60137E0AE}" type="presParOf" srcId="{5FDE9C75-7BF6-4748-AF78-7B460CE32685}" destId="{6B70558D-9628-48FC-9947-C32B1274FF45}" srcOrd="10" destOrd="0" presId="urn:microsoft.com/office/officeart/2005/8/layout/chevron1"/>
    <dgm:cxn modelId="{42184E2D-7A70-4D0B-A3AE-86C9FEC7EE87}" type="presParOf" srcId="{5FDE9C75-7BF6-4748-AF78-7B460CE32685}" destId="{6393D42B-C3AB-4404-A8DE-A8B83F5DCE2B}" srcOrd="11" destOrd="0" presId="urn:microsoft.com/office/officeart/2005/8/layout/chevron1"/>
    <dgm:cxn modelId="{9BDFBFD1-7189-4EDA-9043-1B390B14CE22}" type="presParOf" srcId="{5FDE9C75-7BF6-4748-AF78-7B460CE32685}" destId="{826DF8E1-2597-4EBE-8F46-E4D5547AB9B1}" srcOrd="12" destOrd="0" presId="urn:microsoft.com/office/officeart/2005/8/layout/chevron1"/>
  </dgm:cxnLst>
  <dgm:bg/>
  <dgm:whole/>
</dgm:dataModel>
</file>

<file path=ppt/diagrams/data4.xml><?xml version="1.0" encoding="utf-8"?>
<dgm:dataModel xmlns:dgm="http://schemas.openxmlformats.org/drawingml/2006/diagram" xmlns:a="http://schemas.openxmlformats.org/drawingml/2006/main">
  <dgm:ptLst>
    <dgm:pt modelId="{53A45F7E-C256-42C5-8CFF-3074333D4315}" type="doc">
      <dgm:prSet loTypeId="urn:microsoft.com/office/officeart/2005/8/layout/lProcess2" loCatId="list" qsTypeId="urn:microsoft.com/office/officeart/2005/8/quickstyle/3d4" qsCatId="3D" csTypeId="urn:microsoft.com/office/officeart/2005/8/colors/accent1_2#3" csCatId="accent1" phldr="1"/>
      <dgm:spPr/>
      <dgm:t>
        <a:bodyPr/>
        <a:lstStyle/>
        <a:p>
          <a:endParaRPr lang="en-GB"/>
        </a:p>
      </dgm:t>
    </dgm:pt>
    <dgm:pt modelId="{6003CEF6-B1D3-4FB2-AE08-FCF9C239A50D}">
      <dgm:prSet phldrT="[Text]" custT="1"/>
      <dgm:spPr>
        <a:solidFill>
          <a:schemeClr val="accent2"/>
        </a:solidFill>
      </dgm:spPr>
      <dgm:t>
        <a:bodyPr/>
        <a:lstStyle/>
        <a:p>
          <a:r>
            <a:rPr lang="en-GB" sz="800" dirty="0" smtClean="0"/>
            <a:t>Equipment</a:t>
          </a:r>
        </a:p>
        <a:p>
          <a:r>
            <a:rPr lang="en-GB" sz="800" dirty="0" smtClean="0"/>
            <a:t>suppliers, e.g.</a:t>
          </a:r>
          <a:endParaRPr lang="en-GB" sz="800" dirty="0"/>
        </a:p>
      </dgm:t>
    </dgm:pt>
    <dgm:pt modelId="{0ACA7C33-092F-489C-84A2-F0C976EDBD19}" type="parTrans" cxnId="{47984327-43C7-4D36-866C-266BCD54DC64}">
      <dgm:prSet/>
      <dgm:spPr/>
      <dgm:t>
        <a:bodyPr/>
        <a:lstStyle/>
        <a:p>
          <a:endParaRPr lang="en-GB" sz="800"/>
        </a:p>
      </dgm:t>
    </dgm:pt>
    <dgm:pt modelId="{8E5F69EC-7EBF-4987-A00D-24188A01CDE4}" type="sibTrans" cxnId="{47984327-43C7-4D36-866C-266BCD54DC64}">
      <dgm:prSet/>
      <dgm:spPr/>
      <dgm:t>
        <a:bodyPr/>
        <a:lstStyle/>
        <a:p>
          <a:endParaRPr lang="en-GB" sz="800"/>
        </a:p>
      </dgm:t>
    </dgm:pt>
    <dgm:pt modelId="{396152F0-98CA-4F17-9B35-01D8177A9BA7}">
      <dgm:prSet phldrT="[Text]" custT="1"/>
      <dgm:spPr>
        <a:solidFill>
          <a:schemeClr val="accent2"/>
        </a:solidFill>
      </dgm:spPr>
      <dgm:t>
        <a:bodyPr/>
        <a:lstStyle/>
        <a:p>
          <a:r>
            <a:rPr lang="en-GB" sz="800" dirty="0" smtClean="0"/>
            <a:t>Suppliers of seeds and chemicals, e.g.</a:t>
          </a:r>
          <a:endParaRPr lang="en-GB" sz="800" dirty="0"/>
        </a:p>
      </dgm:t>
    </dgm:pt>
    <dgm:pt modelId="{3704CC17-8185-4DCA-B9B8-81DAAE72DB97}" type="sibTrans" cxnId="{637630CB-ABB5-4779-A8B9-7FCDD1AA137B}">
      <dgm:prSet/>
      <dgm:spPr/>
      <dgm:t>
        <a:bodyPr/>
        <a:lstStyle/>
        <a:p>
          <a:endParaRPr lang="en-GB" sz="800"/>
        </a:p>
      </dgm:t>
    </dgm:pt>
    <dgm:pt modelId="{8F72B657-2C6F-4ED1-90EF-BF5EE9634689}" type="parTrans" cxnId="{637630CB-ABB5-4779-A8B9-7FCDD1AA137B}">
      <dgm:prSet/>
      <dgm:spPr/>
      <dgm:t>
        <a:bodyPr/>
        <a:lstStyle/>
        <a:p>
          <a:endParaRPr lang="en-GB" sz="800"/>
        </a:p>
      </dgm:t>
    </dgm:pt>
    <dgm:pt modelId="{CDEF7D28-B8D3-4F69-A1D9-5F3DD1DE88E9}">
      <dgm:prSet phldrT="[Text]" custT="1"/>
      <dgm:spPr/>
      <dgm:t>
        <a:bodyPr/>
        <a:lstStyle/>
        <a:p>
          <a:r>
            <a:rPr lang="en-GB" sz="600" dirty="0" smtClean="0"/>
            <a:t>Seeds companies</a:t>
          </a:r>
          <a:endParaRPr lang="en-GB" sz="600" dirty="0"/>
        </a:p>
      </dgm:t>
    </dgm:pt>
    <dgm:pt modelId="{35ED27EA-0D23-4FE3-8BFE-1FDB3BD6587E}" type="parTrans" cxnId="{8E58AD1F-55C8-4967-8C0D-29816F690E7D}">
      <dgm:prSet/>
      <dgm:spPr/>
      <dgm:t>
        <a:bodyPr/>
        <a:lstStyle/>
        <a:p>
          <a:endParaRPr lang="en-GB" sz="800"/>
        </a:p>
      </dgm:t>
    </dgm:pt>
    <dgm:pt modelId="{990D13B6-84D6-4113-9796-81CAC158AF8A}" type="sibTrans" cxnId="{8E58AD1F-55C8-4967-8C0D-29816F690E7D}">
      <dgm:prSet/>
      <dgm:spPr/>
      <dgm:t>
        <a:bodyPr/>
        <a:lstStyle/>
        <a:p>
          <a:endParaRPr lang="en-GB" sz="800"/>
        </a:p>
      </dgm:t>
    </dgm:pt>
    <dgm:pt modelId="{C0F4C379-4649-40C2-B5F0-7080318170E4}">
      <dgm:prSet phldrT="[Text]" custT="1"/>
      <dgm:spPr/>
      <dgm:t>
        <a:bodyPr/>
        <a:lstStyle/>
        <a:p>
          <a:r>
            <a:rPr lang="en-GB" sz="600" dirty="0" smtClean="0"/>
            <a:t>Farm equipment</a:t>
          </a:r>
          <a:endParaRPr lang="en-GB" sz="600" dirty="0"/>
        </a:p>
      </dgm:t>
    </dgm:pt>
    <dgm:pt modelId="{2F0F6408-2332-4BDD-ADB7-8BD15B3C8E55}" type="parTrans" cxnId="{71ED59B5-5C92-483A-A3C4-ABFC8B8A75FA}">
      <dgm:prSet/>
      <dgm:spPr/>
      <dgm:t>
        <a:bodyPr/>
        <a:lstStyle/>
        <a:p>
          <a:endParaRPr lang="en-GB" sz="800"/>
        </a:p>
      </dgm:t>
    </dgm:pt>
    <dgm:pt modelId="{B2C346D5-DB8D-4A72-9F3F-D70888799373}" type="sibTrans" cxnId="{71ED59B5-5C92-483A-A3C4-ABFC8B8A75FA}">
      <dgm:prSet/>
      <dgm:spPr/>
      <dgm:t>
        <a:bodyPr/>
        <a:lstStyle/>
        <a:p>
          <a:endParaRPr lang="en-GB" sz="800"/>
        </a:p>
      </dgm:t>
    </dgm:pt>
    <dgm:pt modelId="{1A5BE7C0-EE19-4F62-8406-D99E71DBD8E9}">
      <dgm:prSet phldrT="[Text]" custT="1"/>
      <dgm:spPr/>
      <dgm:t>
        <a:bodyPr/>
        <a:lstStyle/>
        <a:p>
          <a:r>
            <a:rPr lang="en-GB" sz="600" dirty="0" smtClean="0"/>
            <a:t>Fertilizer producers</a:t>
          </a:r>
          <a:endParaRPr lang="en-GB" sz="600" dirty="0"/>
        </a:p>
      </dgm:t>
    </dgm:pt>
    <dgm:pt modelId="{080CF95B-BAB6-4E96-A0A1-C13F67E06123}" type="parTrans" cxnId="{62CD43FE-E570-4B87-BB97-84DBB356CFD7}">
      <dgm:prSet/>
      <dgm:spPr/>
      <dgm:t>
        <a:bodyPr/>
        <a:lstStyle/>
        <a:p>
          <a:endParaRPr lang="en-GB" sz="800"/>
        </a:p>
      </dgm:t>
    </dgm:pt>
    <dgm:pt modelId="{08C28906-A2F6-459F-9A90-503AEC26738B}" type="sibTrans" cxnId="{62CD43FE-E570-4B87-BB97-84DBB356CFD7}">
      <dgm:prSet/>
      <dgm:spPr/>
      <dgm:t>
        <a:bodyPr/>
        <a:lstStyle/>
        <a:p>
          <a:endParaRPr lang="en-GB" sz="800"/>
        </a:p>
      </dgm:t>
    </dgm:pt>
    <dgm:pt modelId="{5A536D53-3AE6-4D6F-884E-25BB4916F38B}">
      <dgm:prSet phldrT="[Text]" custT="1"/>
      <dgm:spPr/>
      <dgm:t>
        <a:bodyPr/>
        <a:lstStyle/>
        <a:p>
          <a:r>
            <a:rPr lang="en-GB" sz="600" dirty="0" smtClean="0"/>
            <a:t>Agrochemicals producers (e.g. Herbicides)</a:t>
          </a:r>
          <a:endParaRPr lang="en-GB" sz="600" dirty="0"/>
        </a:p>
      </dgm:t>
    </dgm:pt>
    <dgm:pt modelId="{92DE2DF6-410B-4AF6-98D8-CE04B952A216}" type="parTrans" cxnId="{77E53489-A6FA-41E1-9BCB-5E6B0EAAE118}">
      <dgm:prSet/>
      <dgm:spPr/>
      <dgm:t>
        <a:bodyPr/>
        <a:lstStyle/>
        <a:p>
          <a:endParaRPr lang="en-GB"/>
        </a:p>
      </dgm:t>
    </dgm:pt>
    <dgm:pt modelId="{4CB91DC1-D9FA-4F7C-A4DB-828F11D3FF06}" type="sibTrans" cxnId="{77E53489-A6FA-41E1-9BCB-5E6B0EAAE118}">
      <dgm:prSet/>
      <dgm:spPr/>
      <dgm:t>
        <a:bodyPr/>
        <a:lstStyle/>
        <a:p>
          <a:endParaRPr lang="en-GB"/>
        </a:p>
      </dgm:t>
    </dgm:pt>
    <dgm:pt modelId="{4B4A8E03-45A2-41B4-8E1F-456AD8032601}">
      <dgm:prSet phldrT="[Text]" custT="1"/>
      <dgm:spPr/>
      <dgm:t>
        <a:bodyPr/>
        <a:lstStyle/>
        <a:p>
          <a:r>
            <a:rPr lang="en-GB" sz="600" dirty="0" smtClean="0"/>
            <a:t>Irrigation equipment</a:t>
          </a:r>
          <a:endParaRPr lang="en-GB" sz="600" dirty="0"/>
        </a:p>
      </dgm:t>
    </dgm:pt>
    <dgm:pt modelId="{895DD1E1-547B-494E-A624-E728338FA8D1}" type="parTrans" cxnId="{38CDC91F-1818-4606-A7B0-76D1C44F6ACF}">
      <dgm:prSet/>
      <dgm:spPr/>
      <dgm:t>
        <a:bodyPr/>
        <a:lstStyle/>
        <a:p>
          <a:endParaRPr lang="en-GB"/>
        </a:p>
      </dgm:t>
    </dgm:pt>
    <dgm:pt modelId="{434E8A72-335F-4D5E-B7FF-07DC4716F51B}" type="sibTrans" cxnId="{38CDC91F-1818-4606-A7B0-76D1C44F6ACF}">
      <dgm:prSet/>
      <dgm:spPr/>
      <dgm:t>
        <a:bodyPr/>
        <a:lstStyle/>
        <a:p>
          <a:endParaRPr lang="en-GB"/>
        </a:p>
      </dgm:t>
    </dgm:pt>
    <dgm:pt modelId="{3EE12328-A02A-4C7C-94F0-018064855ADB}" type="pres">
      <dgm:prSet presAssocID="{53A45F7E-C256-42C5-8CFF-3074333D4315}" presName="theList" presStyleCnt="0">
        <dgm:presLayoutVars>
          <dgm:dir/>
          <dgm:animLvl val="lvl"/>
          <dgm:resizeHandles val="exact"/>
        </dgm:presLayoutVars>
      </dgm:prSet>
      <dgm:spPr/>
      <dgm:t>
        <a:bodyPr/>
        <a:lstStyle/>
        <a:p>
          <a:endParaRPr lang="en-GB"/>
        </a:p>
      </dgm:t>
    </dgm:pt>
    <dgm:pt modelId="{1199FE90-F386-4E98-9DE3-FB103B654850}" type="pres">
      <dgm:prSet presAssocID="{396152F0-98CA-4F17-9B35-01D8177A9BA7}" presName="compNode" presStyleCnt="0"/>
      <dgm:spPr/>
    </dgm:pt>
    <dgm:pt modelId="{F68EED92-00CE-4A0E-B196-4289471A4B23}" type="pres">
      <dgm:prSet presAssocID="{396152F0-98CA-4F17-9B35-01D8177A9BA7}" presName="aNode" presStyleLbl="bgShp" presStyleIdx="0" presStyleCnt="2"/>
      <dgm:spPr/>
      <dgm:t>
        <a:bodyPr/>
        <a:lstStyle/>
        <a:p>
          <a:endParaRPr lang="en-GB"/>
        </a:p>
      </dgm:t>
    </dgm:pt>
    <dgm:pt modelId="{60DE2682-E78A-4EEF-85EF-7C03794AE921}" type="pres">
      <dgm:prSet presAssocID="{396152F0-98CA-4F17-9B35-01D8177A9BA7}" presName="textNode" presStyleLbl="bgShp" presStyleIdx="0" presStyleCnt="2"/>
      <dgm:spPr/>
      <dgm:t>
        <a:bodyPr/>
        <a:lstStyle/>
        <a:p>
          <a:endParaRPr lang="en-GB"/>
        </a:p>
      </dgm:t>
    </dgm:pt>
    <dgm:pt modelId="{2350AB00-9C3F-4A68-B688-ACE1ACDE057B}" type="pres">
      <dgm:prSet presAssocID="{396152F0-98CA-4F17-9B35-01D8177A9BA7}" presName="compChildNode" presStyleCnt="0"/>
      <dgm:spPr/>
    </dgm:pt>
    <dgm:pt modelId="{935E35F6-28A8-4E7A-A8C1-CFD1D2BADCFA}" type="pres">
      <dgm:prSet presAssocID="{396152F0-98CA-4F17-9B35-01D8177A9BA7}" presName="theInnerList" presStyleCnt="0"/>
      <dgm:spPr/>
    </dgm:pt>
    <dgm:pt modelId="{4877596D-5427-46D2-8F9D-53D11A000F9B}" type="pres">
      <dgm:prSet presAssocID="{CDEF7D28-B8D3-4F69-A1D9-5F3DD1DE88E9}" presName="childNode" presStyleLbl="node1" presStyleIdx="0" presStyleCnt="5">
        <dgm:presLayoutVars>
          <dgm:bulletEnabled val="1"/>
        </dgm:presLayoutVars>
      </dgm:prSet>
      <dgm:spPr/>
      <dgm:t>
        <a:bodyPr/>
        <a:lstStyle/>
        <a:p>
          <a:endParaRPr lang="en-GB"/>
        </a:p>
      </dgm:t>
    </dgm:pt>
    <dgm:pt modelId="{C195990C-D8E3-4419-98DC-4F70E20B7E5D}" type="pres">
      <dgm:prSet presAssocID="{CDEF7D28-B8D3-4F69-A1D9-5F3DD1DE88E9}" presName="aSpace2" presStyleCnt="0"/>
      <dgm:spPr/>
    </dgm:pt>
    <dgm:pt modelId="{598896EA-7755-444F-8555-5D969809561D}" type="pres">
      <dgm:prSet presAssocID="{1A5BE7C0-EE19-4F62-8406-D99E71DBD8E9}" presName="childNode" presStyleLbl="node1" presStyleIdx="1" presStyleCnt="5">
        <dgm:presLayoutVars>
          <dgm:bulletEnabled val="1"/>
        </dgm:presLayoutVars>
      </dgm:prSet>
      <dgm:spPr/>
      <dgm:t>
        <a:bodyPr/>
        <a:lstStyle/>
        <a:p>
          <a:endParaRPr lang="en-GB"/>
        </a:p>
      </dgm:t>
    </dgm:pt>
    <dgm:pt modelId="{E84946FF-D159-47EE-A2D4-D5CE66BF9B3B}" type="pres">
      <dgm:prSet presAssocID="{1A5BE7C0-EE19-4F62-8406-D99E71DBD8E9}" presName="aSpace2" presStyleCnt="0"/>
      <dgm:spPr/>
    </dgm:pt>
    <dgm:pt modelId="{81EC227B-87E0-4210-8DE3-C5C7DC5A4B89}" type="pres">
      <dgm:prSet presAssocID="{5A536D53-3AE6-4D6F-884E-25BB4916F38B}" presName="childNode" presStyleLbl="node1" presStyleIdx="2" presStyleCnt="5">
        <dgm:presLayoutVars>
          <dgm:bulletEnabled val="1"/>
        </dgm:presLayoutVars>
      </dgm:prSet>
      <dgm:spPr/>
      <dgm:t>
        <a:bodyPr/>
        <a:lstStyle/>
        <a:p>
          <a:endParaRPr lang="en-GB"/>
        </a:p>
      </dgm:t>
    </dgm:pt>
    <dgm:pt modelId="{59E9D5AA-3329-4E9F-A4F6-6257BD1EC0BA}" type="pres">
      <dgm:prSet presAssocID="{396152F0-98CA-4F17-9B35-01D8177A9BA7}" presName="aSpace" presStyleCnt="0"/>
      <dgm:spPr/>
    </dgm:pt>
    <dgm:pt modelId="{DEBE33B1-CB2A-4945-BD56-1E76946BAF8F}" type="pres">
      <dgm:prSet presAssocID="{6003CEF6-B1D3-4FB2-AE08-FCF9C239A50D}" presName="compNode" presStyleCnt="0"/>
      <dgm:spPr/>
    </dgm:pt>
    <dgm:pt modelId="{19A720D4-DBA4-4B6E-8795-B5DFC8FF4F88}" type="pres">
      <dgm:prSet presAssocID="{6003CEF6-B1D3-4FB2-AE08-FCF9C239A50D}" presName="aNode" presStyleLbl="bgShp" presStyleIdx="1" presStyleCnt="2"/>
      <dgm:spPr/>
      <dgm:t>
        <a:bodyPr/>
        <a:lstStyle/>
        <a:p>
          <a:endParaRPr lang="en-GB"/>
        </a:p>
      </dgm:t>
    </dgm:pt>
    <dgm:pt modelId="{CE9974E1-C132-463F-ADA4-4E4273990B50}" type="pres">
      <dgm:prSet presAssocID="{6003CEF6-B1D3-4FB2-AE08-FCF9C239A50D}" presName="textNode" presStyleLbl="bgShp" presStyleIdx="1" presStyleCnt="2"/>
      <dgm:spPr/>
      <dgm:t>
        <a:bodyPr/>
        <a:lstStyle/>
        <a:p>
          <a:endParaRPr lang="en-GB"/>
        </a:p>
      </dgm:t>
    </dgm:pt>
    <dgm:pt modelId="{4932D9D3-B614-45B9-B2A6-AD3C7D383AF0}" type="pres">
      <dgm:prSet presAssocID="{6003CEF6-B1D3-4FB2-AE08-FCF9C239A50D}" presName="compChildNode" presStyleCnt="0"/>
      <dgm:spPr/>
    </dgm:pt>
    <dgm:pt modelId="{FEFCAF1C-0A11-4852-A9FA-EDE24545D302}" type="pres">
      <dgm:prSet presAssocID="{6003CEF6-B1D3-4FB2-AE08-FCF9C239A50D}" presName="theInnerList" presStyleCnt="0"/>
      <dgm:spPr/>
    </dgm:pt>
    <dgm:pt modelId="{3D6D98FF-2FFA-4535-849A-ECD954C32F94}" type="pres">
      <dgm:prSet presAssocID="{C0F4C379-4649-40C2-B5F0-7080318170E4}" presName="childNode" presStyleLbl="node1" presStyleIdx="3" presStyleCnt="5">
        <dgm:presLayoutVars>
          <dgm:bulletEnabled val="1"/>
        </dgm:presLayoutVars>
      </dgm:prSet>
      <dgm:spPr/>
      <dgm:t>
        <a:bodyPr/>
        <a:lstStyle/>
        <a:p>
          <a:endParaRPr lang="en-GB"/>
        </a:p>
      </dgm:t>
    </dgm:pt>
    <dgm:pt modelId="{0E277053-C89B-4B3D-AAB1-67EB8CB54324}" type="pres">
      <dgm:prSet presAssocID="{C0F4C379-4649-40C2-B5F0-7080318170E4}" presName="aSpace2" presStyleCnt="0"/>
      <dgm:spPr/>
    </dgm:pt>
    <dgm:pt modelId="{C57EDFBE-DD8F-45B8-84A5-2D1365A6C15D}" type="pres">
      <dgm:prSet presAssocID="{4B4A8E03-45A2-41B4-8E1F-456AD8032601}" presName="childNode" presStyleLbl="node1" presStyleIdx="4" presStyleCnt="5">
        <dgm:presLayoutVars>
          <dgm:bulletEnabled val="1"/>
        </dgm:presLayoutVars>
      </dgm:prSet>
      <dgm:spPr/>
      <dgm:t>
        <a:bodyPr/>
        <a:lstStyle/>
        <a:p>
          <a:endParaRPr lang="en-GB"/>
        </a:p>
      </dgm:t>
    </dgm:pt>
  </dgm:ptLst>
  <dgm:cxnLst>
    <dgm:cxn modelId="{8E58AD1F-55C8-4967-8C0D-29816F690E7D}" srcId="{396152F0-98CA-4F17-9B35-01D8177A9BA7}" destId="{CDEF7D28-B8D3-4F69-A1D9-5F3DD1DE88E9}" srcOrd="0" destOrd="0" parTransId="{35ED27EA-0D23-4FE3-8BFE-1FDB3BD6587E}" sibTransId="{990D13B6-84D6-4113-9796-81CAC158AF8A}"/>
    <dgm:cxn modelId="{77E53489-A6FA-41E1-9BCB-5E6B0EAAE118}" srcId="{396152F0-98CA-4F17-9B35-01D8177A9BA7}" destId="{5A536D53-3AE6-4D6F-884E-25BB4916F38B}" srcOrd="2" destOrd="0" parTransId="{92DE2DF6-410B-4AF6-98D8-CE04B952A216}" sibTransId="{4CB91DC1-D9FA-4F7C-A4DB-828F11D3FF06}"/>
    <dgm:cxn modelId="{637630CB-ABB5-4779-A8B9-7FCDD1AA137B}" srcId="{53A45F7E-C256-42C5-8CFF-3074333D4315}" destId="{396152F0-98CA-4F17-9B35-01D8177A9BA7}" srcOrd="0" destOrd="0" parTransId="{8F72B657-2C6F-4ED1-90EF-BF5EE9634689}" sibTransId="{3704CC17-8185-4DCA-B9B8-81DAAE72DB97}"/>
    <dgm:cxn modelId="{71ED59B5-5C92-483A-A3C4-ABFC8B8A75FA}" srcId="{6003CEF6-B1D3-4FB2-AE08-FCF9C239A50D}" destId="{C0F4C379-4649-40C2-B5F0-7080318170E4}" srcOrd="0" destOrd="0" parTransId="{2F0F6408-2332-4BDD-ADB7-8BD15B3C8E55}" sibTransId="{B2C346D5-DB8D-4A72-9F3F-D70888799373}"/>
    <dgm:cxn modelId="{F2B45904-314D-4EB9-8718-BD8BBE762C7E}" type="presOf" srcId="{53A45F7E-C256-42C5-8CFF-3074333D4315}" destId="{3EE12328-A02A-4C7C-94F0-018064855ADB}" srcOrd="0" destOrd="0" presId="urn:microsoft.com/office/officeart/2005/8/layout/lProcess2"/>
    <dgm:cxn modelId="{C553EC8C-40EC-4B5A-AEFC-607479F8401E}" type="presOf" srcId="{396152F0-98CA-4F17-9B35-01D8177A9BA7}" destId="{60DE2682-E78A-4EEF-85EF-7C03794AE921}" srcOrd="1" destOrd="0" presId="urn:microsoft.com/office/officeart/2005/8/layout/lProcess2"/>
    <dgm:cxn modelId="{29B63969-9831-40E3-9FEB-D0BD23C1097D}" type="presOf" srcId="{CDEF7D28-B8D3-4F69-A1D9-5F3DD1DE88E9}" destId="{4877596D-5427-46D2-8F9D-53D11A000F9B}" srcOrd="0" destOrd="0" presId="urn:microsoft.com/office/officeart/2005/8/layout/lProcess2"/>
    <dgm:cxn modelId="{EA7A96F3-D379-4643-AB66-5FFA85C58C3E}" type="presOf" srcId="{6003CEF6-B1D3-4FB2-AE08-FCF9C239A50D}" destId="{CE9974E1-C132-463F-ADA4-4E4273990B50}" srcOrd="1" destOrd="0" presId="urn:microsoft.com/office/officeart/2005/8/layout/lProcess2"/>
    <dgm:cxn modelId="{4DF7AC2B-0543-4896-A421-E4A8A68A7A9F}" type="presOf" srcId="{6003CEF6-B1D3-4FB2-AE08-FCF9C239A50D}" destId="{19A720D4-DBA4-4B6E-8795-B5DFC8FF4F88}" srcOrd="0" destOrd="0" presId="urn:microsoft.com/office/officeart/2005/8/layout/lProcess2"/>
    <dgm:cxn modelId="{38CDC91F-1818-4606-A7B0-76D1C44F6ACF}" srcId="{6003CEF6-B1D3-4FB2-AE08-FCF9C239A50D}" destId="{4B4A8E03-45A2-41B4-8E1F-456AD8032601}" srcOrd="1" destOrd="0" parTransId="{895DD1E1-547B-494E-A624-E728338FA8D1}" sibTransId="{434E8A72-335F-4D5E-B7FF-07DC4716F51B}"/>
    <dgm:cxn modelId="{79DC0022-7148-4829-92D9-F6927362EA23}" type="presOf" srcId="{396152F0-98CA-4F17-9B35-01D8177A9BA7}" destId="{F68EED92-00CE-4A0E-B196-4289471A4B23}" srcOrd="0" destOrd="0" presId="urn:microsoft.com/office/officeart/2005/8/layout/lProcess2"/>
    <dgm:cxn modelId="{D18A72C3-8DE4-4847-8FF8-A208E8FC0663}" type="presOf" srcId="{4B4A8E03-45A2-41B4-8E1F-456AD8032601}" destId="{C57EDFBE-DD8F-45B8-84A5-2D1365A6C15D}" srcOrd="0" destOrd="0" presId="urn:microsoft.com/office/officeart/2005/8/layout/lProcess2"/>
    <dgm:cxn modelId="{47984327-43C7-4D36-866C-266BCD54DC64}" srcId="{53A45F7E-C256-42C5-8CFF-3074333D4315}" destId="{6003CEF6-B1D3-4FB2-AE08-FCF9C239A50D}" srcOrd="1" destOrd="0" parTransId="{0ACA7C33-092F-489C-84A2-F0C976EDBD19}" sibTransId="{8E5F69EC-7EBF-4987-A00D-24188A01CDE4}"/>
    <dgm:cxn modelId="{62CD43FE-E570-4B87-BB97-84DBB356CFD7}" srcId="{396152F0-98CA-4F17-9B35-01D8177A9BA7}" destId="{1A5BE7C0-EE19-4F62-8406-D99E71DBD8E9}" srcOrd="1" destOrd="0" parTransId="{080CF95B-BAB6-4E96-A0A1-C13F67E06123}" sibTransId="{08C28906-A2F6-459F-9A90-503AEC26738B}"/>
    <dgm:cxn modelId="{5E99E40E-485A-4D60-A848-E8263B3C852F}" type="presOf" srcId="{5A536D53-3AE6-4D6F-884E-25BB4916F38B}" destId="{81EC227B-87E0-4210-8DE3-C5C7DC5A4B89}" srcOrd="0" destOrd="0" presId="urn:microsoft.com/office/officeart/2005/8/layout/lProcess2"/>
    <dgm:cxn modelId="{4F8F811F-9CE5-4147-9D12-1E2CBC5F4194}" type="presOf" srcId="{1A5BE7C0-EE19-4F62-8406-D99E71DBD8E9}" destId="{598896EA-7755-444F-8555-5D969809561D}" srcOrd="0" destOrd="0" presId="urn:microsoft.com/office/officeart/2005/8/layout/lProcess2"/>
    <dgm:cxn modelId="{5BF47BFF-D9A5-40D8-8D24-536BD9960344}" type="presOf" srcId="{C0F4C379-4649-40C2-B5F0-7080318170E4}" destId="{3D6D98FF-2FFA-4535-849A-ECD954C32F94}" srcOrd="0" destOrd="0" presId="urn:microsoft.com/office/officeart/2005/8/layout/lProcess2"/>
    <dgm:cxn modelId="{F9135CEE-9456-47E6-ADE5-0F5BF7588037}" type="presParOf" srcId="{3EE12328-A02A-4C7C-94F0-018064855ADB}" destId="{1199FE90-F386-4E98-9DE3-FB103B654850}" srcOrd="0" destOrd="0" presId="urn:microsoft.com/office/officeart/2005/8/layout/lProcess2"/>
    <dgm:cxn modelId="{5D8D9425-00DD-4A93-AF45-BBDC8D51836A}" type="presParOf" srcId="{1199FE90-F386-4E98-9DE3-FB103B654850}" destId="{F68EED92-00CE-4A0E-B196-4289471A4B23}" srcOrd="0" destOrd="0" presId="urn:microsoft.com/office/officeart/2005/8/layout/lProcess2"/>
    <dgm:cxn modelId="{E778EC87-9FF5-41AB-847C-0EAB5231F896}" type="presParOf" srcId="{1199FE90-F386-4E98-9DE3-FB103B654850}" destId="{60DE2682-E78A-4EEF-85EF-7C03794AE921}" srcOrd="1" destOrd="0" presId="urn:microsoft.com/office/officeart/2005/8/layout/lProcess2"/>
    <dgm:cxn modelId="{3CA44BFC-E69B-4AA1-B713-0F9942CCF706}" type="presParOf" srcId="{1199FE90-F386-4E98-9DE3-FB103B654850}" destId="{2350AB00-9C3F-4A68-B688-ACE1ACDE057B}" srcOrd="2" destOrd="0" presId="urn:microsoft.com/office/officeart/2005/8/layout/lProcess2"/>
    <dgm:cxn modelId="{BB461112-999A-4666-A970-E8F0A9689544}" type="presParOf" srcId="{2350AB00-9C3F-4A68-B688-ACE1ACDE057B}" destId="{935E35F6-28A8-4E7A-A8C1-CFD1D2BADCFA}" srcOrd="0" destOrd="0" presId="urn:microsoft.com/office/officeart/2005/8/layout/lProcess2"/>
    <dgm:cxn modelId="{C2636747-3CD8-4B86-BB39-6B62C0751811}" type="presParOf" srcId="{935E35F6-28A8-4E7A-A8C1-CFD1D2BADCFA}" destId="{4877596D-5427-46D2-8F9D-53D11A000F9B}" srcOrd="0" destOrd="0" presId="urn:microsoft.com/office/officeart/2005/8/layout/lProcess2"/>
    <dgm:cxn modelId="{37268059-D185-47A4-85C2-5C0A54A6A01F}" type="presParOf" srcId="{935E35F6-28A8-4E7A-A8C1-CFD1D2BADCFA}" destId="{C195990C-D8E3-4419-98DC-4F70E20B7E5D}" srcOrd="1" destOrd="0" presId="urn:microsoft.com/office/officeart/2005/8/layout/lProcess2"/>
    <dgm:cxn modelId="{C84E01C3-05F7-4869-9D1D-FEC2E984EC27}" type="presParOf" srcId="{935E35F6-28A8-4E7A-A8C1-CFD1D2BADCFA}" destId="{598896EA-7755-444F-8555-5D969809561D}" srcOrd="2" destOrd="0" presId="urn:microsoft.com/office/officeart/2005/8/layout/lProcess2"/>
    <dgm:cxn modelId="{7263A024-E446-4A47-9830-E2B375A3B11B}" type="presParOf" srcId="{935E35F6-28A8-4E7A-A8C1-CFD1D2BADCFA}" destId="{E84946FF-D159-47EE-A2D4-D5CE66BF9B3B}" srcOrd="3" destOrd="0" presId="urn:microsoft.com/office/officeart/2005/8/layout/lProcess2"/>
    <dgm:cxn modelId="{C0F1A0EA-647E-4AC9-B7BA-2A145C99F4BA}" type="presParOf" srcId="{935E35F6-28A8-4E7A-A8C1-CFD1D2BADCFA}" destId="{81EC227B-87E0-4210-8DE3-C5C7DC5A4B89}" srcOrd="4" destOrd="0" presId="urn:microsoft.com/office/officeart/2005/8/layout/lProcess2"/>
    <dgm:cxn modelId="{01872AB1-8E69-4FB0-B84C-F280EF7A83D2}" type="presParOf" srcId="{3EE12328-A02A-4C7C-94F0-018064855ADB}" destId="{59E9D5AA-3329-4E9F-A4F6-6257BD1EC0BA}" srcOrd="1" destOrd="0" presId="urn:microsoft.com/office/officeart/2005/8/layout/lProcess2"/>
    <dgm:cxn modelId="{11288CC4-FE0E-4C45-A139-186641DC0B16}" type="presParOf" srcId="{3EE12328-A02A-4C7C-94F0-018064855ADB}" destId="{DEBE33B1-CB2A-4945-BD56-1E76946BAF8F}" srcOrd="2" destOrd="0" presId="urn:microsoft.com/office/officeart/2005/8/layout/lProcess2"/>
    <dgm:cxn modelId="{1ECBF4FC-94F9-491F-9B5A-332596514583}" type="presParOf" srcId="{DEBE33B1-CB2A-4945-BD56-1E76946BAF8F}" destId="{19A720D4-DBA4-4B6E-8795-B5DFC8FF4F88}" srcOrd="0" destOrd="0" presId="urn:microsoft.com/office/officeart/2005/8/layout/lProcess2"/>
    <dgm:cxn modelId="{785FF1A8-D6C8-4909-93A5-C758E86B9C53}" type="presParOf" srcId="{DEBE33B1-CB2A-4945-BD56-1E76946BAF8F}" destId="{CE9974E1-C132-463F-ADA4-4E4273990B50}" srcOrd="1" destOrd="0" presId="urn:microsoft.com/office/officeart/2005/8/layout/lProcess2"/>
    <dgm:cxn modelId="{F5CDE5B7-B6B1-4625-8EF6-33F36F0A0DF9}" type="presParOf" srcId="{DEBE33B1-CB2A-4945-BD56-1E76946BAF8F}" destId="{4932D9D3-B614-45B9-B2A6-AD3C7D383AF0}" srcOrd="2" destOrd="0" presId="urn:microsoft.com/office/officeart/2005/8/layout/lProcess2"/>
    <dgm:cxn modelId="{668E47A5-3B68-484E-B18F-288A876B090D}" type="presParOf" srcId="{4932D9D3-B614-45B9-B2A6-AD3C7D383AF0}" destId="{FEFCAF1C-0A11-4852-A9FA-EDE24545D302}" srcOrd="0" destOrd="0" presId="urn:microsoft.com/office/officeart/2005/8/layout/lProcess2"/>
    <dgm:cxn modelId="{1DF28B42-206A-4F82-AA33-FAC6C1850267}" type="presParOf" srcId="{FEFCAF1C-0A11-4852-A9FA-EDE24545D302}" destId="{3D6D98FF-2FFA-4535-849A-ECD954C32F94}" srcOrd="0" destOrd="0" presId="urn:microsoft.com/office/officeart/2005/8/layout/lProcess2"/>
    <dgm:cxn modelId="{8F3ACD23-458B-4D18-8EA0-056C2CE319BC}" type="presParOf" srcId="{FEFCAF1C-0A11-4852-A9FA-EDE24545D302}" destId="{0E277053-C89B-4B3D-AAB1-67EB8CB54324}" srcOrd="1" destOrd="0" presId="urn:microsoft.com/office/officeart/2005/8/layout/lProcess2"/>
    <dgm:cxn modelId="{9E01143F-4A74-4B83-96B4-6D4D81313E69}" type="presParOf" srcId="{FEFCAF1C-0A11-4852-A9FA-EDE24545D302}" destId="{C57EDFBE-DD8F-45B8-84A5-2D1365A6C15D}" srcOrd="2" destOrd="0" presId="urn:microsoft.com/office/officeart/2005/8/layout/lProcess2"/>
  </dgm:cxnLst>
  <dgm:bg>
    <a:solidFill>
      <a:schemeClr val="accent2"/>
    </a:solidFill>
  </dgm:bg>
  <dgm:whole/>
</dgm:dataModel>
</file>

<file path=ppt/diagrams/data5.xml><?xml version="1.0" encoding="utf-8"?>
<dgm:dataModel xmlns:dgm="http://schemas.openxmlformats.org/drawingml/2006/diagram" xmlns:a="http://schemas.openxmlformats.org/drawingml/2006/main">
  <dgm:ptLst>
    <dgm:pt modelId="{53A45F7E-C256-42C5-8CFF-3074333D4315}" type="doc">
      <dgm:prSet loTypeId="urn:microsoft.com/office/officeart/2005/8/layout/lProcess2" loCatId="list" qsTypeId="urn:microsoft.com/office/officeart/2005/8/quickstyle/3d4" qsCatId="3D" csTypeId="urn:microsoft.com/office/officeart/2005/8/colors/accent1_2#3" csCatId="accent1" phldr="1"/>
      <dgm:spPr/>
      <dgm:t>
        <a:bodyPr/>
        <a:lstStyle/>
        <a:p>
          <a:endParaRPr lang="en-GB"/>
        </a:p>
      </dgm:t>
    </dgm:pt>
    <dgm:pt modelId="{6003CEF6-B1D3-4FB2-AE08-FCF9C239A50D}">
      <dgm:prSet phldrT="[Text]" custT="1"/>
      <dgm:spPr>
        <a:solidFill>
          <a:srgbClr val="002060"/>
        </a:solidFill>
        <a:ln>
          <a:noFill/>
        </a:ln>
      </dgm:spPr>
      <dgm:t>
        <a:bodyPr/>
        <a:lstStyle/>
        <a:p>
          <a:r>
            <a:rPr lang="en-GB" sz="800" dirty="0" smtClean="0">
              <a:solidFill>
                <a:schemeClr val="bg1"/>
              </a:solidFill>
            </a:rPr>
            <a:t>Processors, e.g.</a:t>
          </a:r>
          <a:endParaRPr lang="en-GB" sz="800" dirty="0">
            <a:solidFill>
              <a:schemeClr val="bg1"/>
            </a:solidFill>
          </a:endParaRPr>
        </a:p>
      </dgm:t>
    </dgm:pt>
    <dgm:pt modelId="{0ACA7C33-092F-489C-84A2-F0C976EDBD19}" type="parTrans" cxnId="{47984327-43C7-4D36-866C-266BCD54DC64}">
      <dgm:prSet/>
      <dgm:spPr/>
      <dgm:t>
        <a:bodyPr/>
        <a:lstStyle/>
        <a:p>
          <a:endParaRPr lang="en-GB" sz="800"/>
        </a:p>
      </dgm:t>
    </dgm:pt>
    <dgm:pt modelId="{8E5F69EC-7EBF-4987-A00D-24188A01CDE4}" type="sibTrans" cxnId="{47984327-43C7-4D36-866C-266BCD54DC64}">
      <dgm:prSet/>
      <dgm:spPr/>
      <dgm:t>
        <a:bodyPr/>
        <a:lstStyle/>
        <a:p>
          <a:endParaRPr lang="en-GB" sz="800"/>
        </a:p>
      </dgm:t>
    </dgm:pt>
    <dgm:pt modelId="{396152F0-98CA-4F17-9B35-01D8177A9BA7}">
      <dgm:prSet phldrT="[Text]" custT="1"/>
      <dgm:spPr>
        <a:solidFill>
          <a:srgbClr val="002060"/>
        </a:solidFill>
      </dgm:spPr>
      <dgm:t>
        <a:bodyPr/>
        <a:lstStyle/>
        <a:p>
          <a:r>
            <a:rPr lang="en-GB" sz="800" dirty="0" smtClean="0">
              <a:solidFill>
                <a:schemeClr val="bg1"/>
              </a:solidFill>
            </a:rPr>
            <a:t>Trading and logistics, e.g.</a:t>
          </a:r>
          <a:endParaRPr lang="en-GB" sz="800" dirty="0">
            <a:solidFill>
              <a:schemeClr val="bg1"/>
            </a:solidFill>
          </a:endParaRPr>
        </a:p>
      </dgm:t>
    </dgm:pt>
    <dgm:pt modelId="{3704CC17-8185-4DCA-B9B8-81DAAE72DB97}" type="sibTrans" cxnId="{637630CB-ABB5-4779-A8B9-7FCDD1AA137B}">
      <dgm:prSet/>
      <dgm:spPr/>
      <dgm:t>
        <a:bodyPr/>
        <a:lstStyle/>
        <a:p>
          <a:endParaRPr lang="en-GB" sz="800"/>
        </a:p>
      </dgm:t>
    </dgm:pt>
    <dgm:pt modelId="{8F72B657-2C6F-4ED1-90EF-BF5EE9634689}" type="parTrans" cxnId="{637630CB-ABB5-4779-A8B9-7FCDD1AA137B}">
      <dgm:prSet/>
      <dgm:spPr/>
      <dgm:t>
        <a:bodyPr/>
        <a:lstStyle/>
        <a:p>
          <a:endParaRPr lang="en-GB" sz="800"/>
        </a:p>
      </dgm:t>
    </dgm:pt>
    <dgm:pt modelId="{CDEF7D28-B8D3-4F69-A1D9-5F3DD1DE88E9}">
      <dgm:prSet phldrT="[Text]" custT="1"/>
      <dgm:spPr>
        <a:solidFill>
          <a:schemeClr val="bg2">
            <a:lumMod val="75000"/>
          </a:schemeClr>
        </a:solidFill>
      </dgm:spPr>
      <dgm:t>
        <a:bodyPr/>
        <a:lstStyle/>
        <a:p>
          <a:r>
            <a:rPr lang="en-GB" sz="600" dirty="0" smtClean="0"/>
            <a:t>Wholesalers</a:t>
          </a:r>
          <a:endParaRPr lang="en-GB" sz="600" dirty="0"/>
        </a:p>
      </dgm:t>
    </dgm:pt>
    <dgm:pt modelId="{35ED27EA-0D23-4FE3-8BFE-1FDB3BD6587E}" type="parTrans" cxnId="{8E58AD1F-55C8-4967-8C0D-29816F690E7D}">
      <dgm:prSet/>
      <dgm:spPr/>
      <dgm:t>
        <a:bodyPr/>
        <a:lstStyle/>
        <a:p>
          <a:endParaRPr lang="en-GB" sz="800"/>
        </a:p>
      </dgm:t>
    </dgm:pt>
    <dgm:pt modelId="{990D13B6-84D6-4113-9796-81CAC158AF8A}" type="sibTrans" cxnId="{8E58AD1F-55C8-4967-8C0D-29816F690E7D}">
      <dgm:prSet/>
      <dgm:spPr/>
      <dgm:t>
        <a:bodyPr/>
        <a:lstStyle/>
        <a:p>
          <a:endParaRPr lang="en-GB" sz="800"/>
        </a:p>
      </dgm:t>
    </dgm:pt>
    <dgm:pt modelId="{C0F4C379-4649-40C2-B5F0-7080318170E4}">
      <dgm:prSet phldrT="[Text]" custT="1"/>
      <dgm:spPr>
        <a:solidFill>
          <a:schemeClr val="bg2">
            <a:lumMod val="75000"/>
          </a:schemeClr>
        </a:solidFill>
      </dgm:spPr>
      <dgm:t>
        <a:bodyPr/>
        <a:lstStyle/>
        <a:p>
          <a:r>
            <a:rPr lang="en-GB" sz="600" dirty="0" smtClean="0"/>
            <a:t>Supermarkets</a:t>
          </a:r>
          <a:endParaRPr lang="en-GB" sz="600" dirty="0"/>
        </a:p>
      </dgm:t>
    </dgm:pt>
    <dgm:pt modelId="{2F0F6408-2332-4BDD-ADB7-8BD15B3C8E55}" type="parTrans" cxnId="{71ED59B5-5C92-483A-A3C4-ABFC8B8A75FA}">
      <dgm:prSet/>
      <dgm:spPr/>
      <dgm:t>
        <a:bodyPr/>
        <a:lstStyle/>
        <a:p>
          <a:endParaRPr lang="en-GB" sz="800"/>
        </a:p>
      </dgm:t>
    </dgm:pt>
    <dgm:pt modelId="{B2C346D5-DB8D-4A72-9F3F-D70888799373}" type="sibTrans" cxnId="{71ED59B5-5C92-483A-A3C4-ABFC8B8A75FA}">
      <dgm:prSet/>
      <dgm:spPr/>
      <dgm:t>
        <a:bodyPr/>
        <a:lstStyle/>
        <a:p>
          <a:endParaRPr lang="en-GB" sz="800"/>
        </a:p>
      </dgm:t>
    </dgm:pt>
    <dgm:pt modelId="{B0083D24-E676-40EC-A652-564F7D7FEDC9}">
      <dgm:prSet phldrT="[Text]" custT="1"/>
      <dgm:spPr>
        <a:solidFill>
          <a:srgbClr val="002060"/>
        </a:solidFill>
        <a:ln>
          <a:noFill/>
        </a:ln>
      </dgm:spPr>
      <dgm:t>
        <a:bodyPr/>
        <a:lstStyle/>
        <a:p>
          <a:r>
            <a:rPr lang="en-GB" sz="800" dirty="0" smtClean="0">
              <a:solidFill>
                <a:schemeClr val="bg1"/>
              </a:solidFill>
            </a:rPr>
            <a:t>Retailing, e.g.</a:t>
          </a:r>
          <a:endParaRPr lang="en-GB" sz="800" dirty="0">
            <a:solidFill>
              <a:schemeClr val="bg1"/>
            </a:solidFill>
          </a:endParaRPr>
        </a:p>
      </dgm:t>
    </dgm:pt>
    <dgm:pt modelId="{01E1155C-E6B3-4BE3-A937-8970FB47549E}" type="parTrans" cxnId="{1878DE50-87B6-4CC4-B884-4B6FF95AB768}">
      <dgm:prSet/>
      <dgm:spPr/>
      <dgm:t>
        <a:bodyPr/>
        <a:lstStyle/>
        <a:p>
          <a:endParaRPr lang="en-GB"/>
        </a:p>
      </dgm:t>
    </dgm:pt>
    <dgm:pt modelId="{4BB77267-7A11-43B4-826A-38BE72431C5C}" type="sibTrans" cxnId="{1878DE50-87B6-4CC4-B884-4B6FF95AB768}">
      <dgm:prSet/>
      <dgm:spPr/>
      <dgm:t>
        <a:bodyPr/>
        <a:lstStyle/>
        <a:p>
          <a:endParaRPr lang="en-GB"/>
        </a:p>
      </dgm:t>
    </dgm:pt>
    <dgm:pt modelId="{4D8C1087-BFBF-4DFD-A1F5-806BD9911DCF}">
      <dgm:prSet phldrT="[Text]" custT="1"/>
      <dgm:spPr>
        <a:solidFill>
          <a:schemeClr val="bg2">
            <a:lumMod val="75000"/>
          </a:schemeClr>
        </a:solidFill>
      </dgm:spPr>
      <dgm:t>
        <a:bodyPr/>
        <a:lstStyle/>
        <a:p>
          <a:r>
            <a:rPr lang="en-GB" sz="600" dirty="0" smtClean="0"/>
            <a:t>Specialist traders</a:t>
          </a:r>
          <a:endParaRPr lang="en-GB" sz="600" dirty="0"/>
        </a:p>
      </dgm:t>
    </dgm:pt>
    <dgm:pt modelId="{18D1CC7C-31A0-4F2E-B3CB-494A8232110D}" type="parTrans" cxnId="{9797D3CA-DB39-46FF-A635-0CEE600169A2}">
      <dgm:prSet/>
      <dgm:spPr/>
      <dgm:t>
        <a:bodyPr/>
        <a:lstStyle/>
        <a:p>
          <a:endParaRPr lang="en-GB"/>
        </a:p>
      </dgm:t>
    </dgm:pt>
    <dgm:pt modelId="{A4D201FB-4061-4B09-BD8F-F1F63A839E2F}" type="sibTrans" cxnId="{9797D3CA-DB39-46FF-A635-0CEE600169A2}">
      <dgm:prSet/>
      <dgm:spPr/>
      <dgm:t>
        <a:bodyPr/>
        <a:lstStyle/>
        <a:p>
          <a:endParaRPr lang="en-GB"/>
        </a:p>
      </dgm:t>
    </dgm:pt>
    <dgm:pt modelId="{844C8015-C3ED-4442-B709-96AF6A9B1763}">
      <dgm:prSet phldrT="[Text]" custT="1"/>
      <dgm:spPr>
        <a:solidFill>
          <a:schemeClr val="bg2">
            <a:lumMod val="75000"/>
          </a:schemeClr>
        </a:solidFill>
      </dgm:spPr>
      <dgm:t>
        <a:bodyPr/>
        <a:lstStyle/>
        <a:p>
          <a:r>
            <a:rPr lang="en-GB" sz="600" dirty="0" smtClean="0"/>
            <a:t>Transportation companies</a:t>
          </a:r>
          <a:endParaRPr lang="en-GB" sz="600" dirty="0"/>
        </a:p>
      </dgm:t>
    </dgm:pt>
    <dgm:pt modelId="{A60E7CBC-3874-42F0-AC36-74C5BBCA110D}" type="parTrans" cxnId="{7880E54C-C76C-4F49-8EDA-A25E91B8C0AF}">
      <dgm:prSet/>
      <dgm:spPr/>
      <dgm:t>
        <a:bodyPr/>
        <a:lstStyle/>
        <a:p>
          <a:endParaRPr lang="en-GB"/>
        </a:p>
      </dgm:t>
    </dgm:pt>
    <dgm:pt modelId="{757CEADD-8712-42E6-9596-2CA082580C9D}" type="sibTrans" cxnId="{7880E54C-C76C-4F49-8EDA-A25E91B8C0AF}">
      <dgm:prSet/>
      <dgm:spPr/>
      <dgm:t>
        <a:bodyPr/>
        <a:lstStyle/>
        <a:p>
          <a:endParaRPr lang="en-GB"/>
        </a:p>
      </dgm:t>
    </dgm:pt>
    <dgm:pt modelId="{DF0B2D9F-BE3F-4428-A71E-DC3848776E17}">
      <dgm:prSet phldrT="[Text]" custT="1"/>
      <dgm:spPr>
        <a:solidFill>
          <a:schemeClr val="bg2">
            <a:lumMod val="75000"/>
          </a:schemeClr>
        </a:solidFill>
        <a:ln>
          <a:noFill/>
        </a:ln>
      </dgm:spPr>
      <dgm:t>
        <a:bodyPr/>
        <a:lstStyle/>
        <a:p>
          <a:r>
            <a:rPr lang="en-GB" sz="600" dirty="0" smtClean="0">
              <a:solidFill>
                <a:schemeClr val="bg1"/>
              </a:solidFill>
            </a:rPr>
            <a:t>Food manufacturers</a:t>
          </a:r>
          <a:endParaRPr lang="en-GB" sz="600" dirty="0">
            <a:solidFill>
              <a:schemeClr val="bg1"/>
            </a:solidFill>
          </a:endParaRPr>
        </a:p>
      </dgm:t>
    </dgm:pt>
    <dgm:pt modelId="{44EA9661-2E9C-4555-814F-9C26BF986E16}" type="parTrans" cxnId="{30DEC4ED-CF41-4EFF-81B8-5D2715C2BA97}">
      <dgm:prSet/>
      <dgm:spPr/>
      <dgm:t>
        <a:bodyPr/>
        <a:lstStyle/>
        <a:p>
          <a:endParaRPr lang="en-GB"/>
        </a:p>
      </dgm:t>
    </dgm:pt>
    <dgm:pt modelId="{D138BF8E-8C8C-48D7-A81F-0176C6C5065B}" type="sibTrans" cxnId="{30DEC4ED-CF41-4EFF-81B8-5D2715C2BA97}">
      <dgm:prSet/>
      <dgm:spPr/>
      <dgm:t>
        <a:bodyPr/>
        <a:lstStyle/>
        <a:p>
          <a:endParaRPr lang="en-GB"/>
        </a:p>
      </dgm:t>
    </dgm:pt>
    <dgm:pt modelId="{24F2595C-A562-41C0-8514-D9E80E5BDCE7}">
      <dgm:prSet phldrT="[Text]" custT="1"/>
      <dgm:spPr>
        <a:solidFill>
          <a:schemeClr val="bg2">
            <a:lumMod val="75000"/>
          </a:schemeClr>
        </a:solidFill>
        <a:ln>
          <a:noFill/>
        </a:ln>
      </dgm:spPr>
      <dgm:t>
        <a:bodyPr/>
        <a:lstStyle/>
        <a:p>
          <a:r>
            <a:rPr lang="en-GB" sz="600" dirty="0" smtClean="0">
              <a:solidFill>
                <a:schemeClr val="bg1"/>
              </a:solidFill>
            </a:rPr>
            <a:t>Textile producers</a:t>
          </a:r>
          <a:endParaRPr lang="en-GB" sz="600" dirty="0">
            <a:solidFill>
              <a:schemeClr val="bg1"/>
            </a:solidFill>
          </a:endParaRPr>
        </a:p>
      </dgm:t>
    </dgm:pt>
    <dgm:pt modelId="{0A7CD029-8D3E-4E36-A24B-FFF8EE4FCC7A}" type="parTrans" cxnId="{B9A89925-4BCF-45D6-8EDC-B1BE8026FD0F}">
      <dgm:prSet/>
      <dgm:spPr/>
      <dgm:t>
        <a:bodyPr/>
        <a:lstStyle/>
        <a:p>
          <a:endParaRPr lang="en-GB"/>
        </a:p>
      </dgm:t>
    </dgm:pt>
    <dgm:pt modelId="{A7076440-5543-46F2-9589-90BF8977E5B6}" type="sibTrans" cxnId="{B9A89925-4BCF-45D6-8EDC-B1BE8026FD0F}">
      <dgm:prSet/>
      <dgm:spPr/>
      <dgm:t>
        <a:bodyPr/>
        <a:lstStyle/>
        <a:p>
          <a:endParaRPr lang="en-GB"/>
        </a:p>
      </dgm:t>
    </dgm:pt>
    <dgm:pt modelId="{4792F1EF-5242-4B34-A13D-0B9F1CA9187D}">
      <dgm:prSet phldrT="[Text]" custT="1"/>
      <dgm:spPr>
        <a:solidFill>
          <a:schemeClr val="bg2">
            <a:lumMod val="75000"/>
          </a:schemeClr>
        </a:solidFill>
        <a:ln>
          <a:noFill/>
        </a:ln>
      </dgm:spPr>
      <dgm:t>
        <a:bodyPr/>
        <a:lstStyle/>
        <a:p>
          <a:r>
            <a:rPr lang="en-GB" sz="600" dirty="0" smtClean="0">
              <a:solidFill>
                <a:schemeClr val="bg1"/>
              </a:solidFill>
            </a:rPr>
            <a:t>Biofuel producers</a:t>
          </a:r>
          <a:endParaRPr lang="en-GB" sz="600" dirty="0">
            <a:solidFill>
              <a:schemeClr val="bg1"/>
            </a:solidFill>
          </a:endParaRPr>
        </a:p>
      </dgm:t>
    </dgm:pt>
    <dgm:pt modelId="{D2C92AD4-3161-4B00-9FF6-FBCAD6937A50}" type="parTrans" cxnId="{56DB64A0-CCB8-45BF-8232-33B22C4DF377}">
      <dgm:prSet/>
      <dgm:spPr/>
      <dgm:t>
        <a:bodyPr/>
        <a:lstStyle/>
        <a:p>
          <a:endParaRPr lang="en-GB"/>
        </a:p>
      </dgm:t>
    </dgm:pt>
    <dgm:pt modelId="{40262058-4857-4767-BC12-2FD979D77E4D}" type="sibTrans" cxnId="{56DB64A0-CCB8-45BF-8232-33B22C4DF377}">
      <dgm:prSet/>
      <dgm:spPr/>
      <dgm:t>
        <a:bodyPr/>
        <a:lstStyle/>
        <a:p>
          <a:endParaRPr lang="en-GB"/>
        </a:p>
      </dgm:t>
    </dgm:pt>
    <dgm:pt modelId="{316334E9-8A4B-4A0B-A78D-CF2AD7C3F2E6}">
      <dgm:prSet phldrT="[Text]" custT="1"/>
      <dgm:spPr>
        <a:solidFill>
          <a:schemeClr val="bg2">
            <a:lumMod val="75000"/>
          </a:schemeClr>
        </a:solidFill>
      </dgm:spPr>
      <dgm:t>
        <a:bodyPr/>
        <a:lstStyle/>
        <a:p>
          <a:r>
            <a:rPr lang="en-GB" sz="600" dirty="0" smtClean="0"/>
            <a:t>Fast food chains</a:t>
          </a:r>
          <a:endParaRPr lang="en-GB" sz="600" dirty="0"/>
        </a:p>
      </dgm:t>
    </dgm:pt>
    <dgm:pt modelId="{F3A2B532-B1BE-482E-AF58-B29A00402B99}" type="parTrans" cxnId="{7D2045EE-B4DE-4DB7-8582-C8EE4500930C}">
      <dgm:prSet/>
      <dgm:spPr/>
      <dgm:t>
        <a:bodyPr/>
        <a:lstStyle/>
        <a:p>
          <a:endParaRPr lang="en-GB"/>
        </a:p>
      </dgm:t>
    </dgm:pt>
    <dgm:pt modelId="{09AF57B4-DE8A-4BA1-B812-C937F18B0F24}" type="sibTrans" cxnId="{7D2045EE-B4DE-4DB7-8582-C8EE4500930C}">
      <dgm:prSet/>
      <dgm:spPr/>
      <dgm:t>
        <a:bodyPr/>
        <a:lstStyle/>
        <a:p>
          <a:endParaRPr lang="en-GB"/>
        </a:p>
      </dgm:t>
    </dgm:pt>
    <dgm:pt modelId="{F54148D8-23E7-485A-849D-67736274C397}">
      <dgm:prSet phldrT="[Text]" custT="1"/>
      <dgm:spPr>
        <a:solidFill>
          <a:schemeClr val="bg2">
            <a:lumMod val="75000"/>
          </a:schemeClr>
        </a:solidFill>
      </dgm:spPr>
      <dgm:t>
        <a:bodyPr/>
        <a:lstStyle/>
        <a:p>
          <a:r>
            <a:rPr lang="en-GB" sz="600" dirty="0" smtClean="0"/>
            <a:t>Coffee and tea houses</a:t>
          </a:r>
          <a:endParaRPr lang="en-GB" sz="600" dirty="0"/>
        </a:p>
      </dgm:t>
    </dgm:pt>
    <dgm:pt modelId="{346B1502-B1FA-4D41-A2EE-099F81B2C441}" type="parTrans" cxnId="{06E4DB75-02E3-4178-83FE-7AB9FC42233B}">
      <dgm:prSet/>
      <dgm:spPr/>
      <dgm:t>
        <a:bodyPr/>
        <a:lstStyle/>
        <a:p>
          <a:endParaRPr lang="en-GB"/>
        </a:p>
      </dgm:t>
    </dgm:pt>
    <dgm:pt modelId="{7CB5DE28-DC81-41DA-873E-F409C2BC17E7}" type="sibTrans" cxnId="{06E4DB75-02E3-4178-83FE-7AB9FC42233B}">
      <dgm:prSet/>
      <dgm:spPr/>
      <dgm:t>
        <a:bodyPr/>
        <a:lstStyle/>
        <a:p>
          <a:endParaRPr lang="en-GB"/>
        </a:p>
      </dgm:t>
    </dgm:pt>
    <dgm:pt modelId="{449B0CCD-4D63-412A-9246-14DB98D3D80C}" type="pres">
      <dgm:prSet presAssocID="{53A45F7E-C256-42C5-8CFF-3074333D4315}" presName="theList" presStyleCnt="0">
        <dgm:presLayoutVars>
          <dgm:dir/>
          <dgm:animLvl val="lvl"/>
          <dgm:resizeHandles val="exact"/>
        </dgm:presLayoutVars>
      </dgm:prSet>
      <dgm:spPr/>
      <dgm:t>
        <a:bodyPr/>
        <a:lstStyle/>
        <a:p>
          <a:endParaRPr lang="en-GB"/>
        </a:p>
      </dgm:t>
    </dgm:pt>
    <dgm:pt modelId="{FD8A7F79-EF91-480D-8516-288DCFBC0E93}" type="pres">
      <dgm:prSet presAssocID="{396152F0-98CA-4F17-9B35-01D8177A9BA7}" presName="compNode" presStyleCnt="0"/>
      <dgm:spPr/>
    </dgm:pt>
    <dgm:pt modelId="{755ACDDF-0D60-49DF-93FF-54746DB628D3}" type="pres">
      <dgm:prSet presAssocID="{396152F0-98CA-4F17-9B35-01D8177A9BA7}" presName="aNode" presStyleLbl="bgShp" presStyleIdx="0" presStyleCnt="3"/>
      <dgm:spPr/>
      <dgm:t>
        <a:bodyPr/>
        <a:lstStyle/>
        <a:p>
          <a:endParaRPr lang="en-GB"/>
        </a:p>
      </dgm:t>
    </dgm:pt>
    <dgm:pt modelId="{DFC5D53D-30BC-4536-BE39-166072078C37}" type="pres">
      <dgm:prSet presAssocID="{396152F0-98CA-4F17-9B35-01D8177A9BA7}" presName="textNode" presStyleLbl="bgShp" presStyleIdx="0" presStyleCnt="3"/>
      <dgm:spPr/>
      <dgm:t>
        <a:bodyPr/>
        <a:lstStyle/>
        <a:p>
          <a:endParaRPr lang="en-GB"/>
        </a:p>
      </dgm:t>
    </dgm:pt>
    <dgm:pt modelId="{E1313FE5-9CF2-4730-AE9C-37A892E63680}" type="pres">
      <dgm:prSet presAssocID="{396152F0-98CA-4F17-9B35-01D8177A9BA7}" presName="compChildNode" presStyleCnt="0"/>
      <dgm:spPr/>
    </dgm:pt>
    <dgm:pt modelId="{91FE1CE2-F397-4C0A-ACCC-5B5BCBD5DCC3}" type="pres">
      <dgm:prSet presAssocID="{396152F0-98CA-4F17-9B35-01D8177A9BA7}" presName="theInnerList" presStyleCnt="0"/>
      <dgm:spPr/>
    </dgm:pt>
    <dgm:pt modelId="{42047AFA-037E-4FF8-85FA-D764163BBC41}" type="pres">
      <dgm:prSet presAssocID="{CDEF7D28-B8D3-4F69-A1D9-5F3DD1DE88E9}" presName="childNode" presStyleLbl="node1" presStyleIdx="0" presStyleCnt="9">
        <dgm:presLayoutVars>
          <dgm:bulletEnabled val="1"/>
        </dgm:presLayoutVars>
      </dgm:prSet>
      <dgm:spPr/>
      <dgm:t>
        <a:bodyPr/>
        <a:lstStyle/>
        <a:p>
          <a:endParaRPr lang="en-GB"/>
        </a:p>
      </dgm:t>
    </dgm:pt>
    <dgm:pt modelId="{A253C624-80ED-4B11-A12C-33E4865CB099}" type="pres">
      <dgm:prSet presAssocID="{CDEF7D28-B8D3-4F69-A1D9-5F3DD1DE88E9}" presName="aSpace2" presStyleCnt="0"/>
      <dgm:spPr/>
    </dgm:pt>
    <dgm:pt modelId="{9E9B80FB-E988-43E0-A1F4-C55E23F199C6}" type="pres">
      <dgm:prSet presAssocID="{4D8C1087-BFBF-4DFD-A1F5-806BD9911DCF}" presName="childNode" presStyleLbl="node1" presStyleIdx="1" presStyleCnt="9">
        <dgm:presLayoutVars>
          <dgm:bulletEnabled val="1"/>
        </dgm:presLayoutVars>
      </dgm:prSet>
      <dgm:spPr/>
      <dgm:t>
        <a:bodyPr/>
        <a:lstStyle/>
        <a:p>
          <a:endParaRPr lang="en-GB"/>
        </a:p>
      </dgm:t>
    </dgm:pt>
    <dgm:pt modelId="{136D43E1-9AF7-4641-B231-CDA73D3B1F83}" type="pres">
      <dgm:prSet presAssocID="{4D8C1087-BFBF-4DFD-A1F5-806BD9911DCF}" presName="aSpace2" presStyleCnt="0"/>
      <dgm:spPr/>
    </dgm:pt>
    <dgm:pt modelId="{4A1C67D7-C378-496C-820D-ECE7A8BFC04B}" type="pres">
      <dgm:prSet presAssocID="{844C8015-C3ED-4442-B709-96AF6A9B1763}" presName="childNode" presStyleLbl="node1" presStyleIdx="2" presStyleCnt="9">
        <dgm:presLayoutVars>
          <dgm:bulletEnabled val="1"/>
        </dgm:presLayoutVars>
      </dgm:prSet>
      <dgm:spPr/>
      <dgm:t>
        <a:bodyPr/>
        <a:lstStyle/>
        <a:p>
          <a:endParaRPr lang="en-GB"/>
        </a:p>
      </dgm:t>
    </dgm:pt>
    <dgm:pt modelId="{F583A489-7755-4B7F-BEA8-833F5A7CBF91}" type="pres">
      <dgm:prSet presAssocID="{396152F0-98CA-4F17-9B35-01D8177A9BA7}" presName="aSpace" presStyleCnt="0"/>
      <dgm:spPr/>
    </dgm:pt>
    <dgm:pt modelId="{08721A60-FF19-49DE-B185-7B40DDE3372D}" type="pres">
      <dgm:prSet presAssocID="{6003CEF6-B1D3-4FB2-AE08-FCF9C239A50D}" presName="compNode" presStyleCnt="0"/>
      <dgm:spPr/>
    </dgm:pt>
    <dgm:pt modelId="{CCA5AE4C-545C-4B16-8805-DFF2199ABE83}" type="pres">
      <dgm:prSet presAssocID="{6003CEF6-B1D3-4FB2-AE08-FCF9C239A50D}" presName="aNode" presStyleLbl="bgShp" presStyleIdx="1" presStyleCnt="3"/>
      <dgm:spPr/>
      <dgm:t>
        <a:bodyPr/>
        <a:lstStyle/>
        <a:p>
          <a:endParaRPr lang="en-GB"/>
        </a:p>
      </dgm:t>
    </dgm:pt>
    <dgm:pt modelId="{6E06897E-1335-4C40-8A7E-F74EC3BC4A3C}" type="pres">
      <dgm:prSet presAssocID="{6003CEF6-B1D3-4FB2-AE08-FCF9C239A50D}" presName="textNode" presStyleLbl="bgShp" presStyleIdx="1" presStyleCnt="3"/>
      <dgm:spPr/>
      <dgm:t>
        <a:bodyPr/>
        <a:lstStyle/>
        <a:p>
          <a:endParaRPr lang="en-GB"/>
        </a:p>
      </dgm:t>
    </dgm:pt>
    <dgm:pt modelId="{8D2FA969-2658-489B-81CB-258C95F16A24}" type="pres">
      <dgm:prSet presAssocID="{6003CEF6-B1D3-4FB2-AE08-FCF9C239A50D}" presName="compChildNode" presStyleCnt="0"/>
      <dgm:spPr/>
    </dgm:pt>
    <dgm:pt modelId="{CF894DBA-DD13-43D8-8981-FDB01794EE48}" type="pres">
      <dgm:prSet presAssocID="{6003CEF6-B1D3-4FB2-AE08-FCF9C239A50D}" presName="theInnerList" presStyleCnt="0"/>
      <dgm:spPr/>
    </dgm:pt>
    <dgm:pt modelId="{E3D5BBC1-1737-45E9-ABE7-277D3023D319}" type="pres">
      <dgm:prSet presAssocID="{DF0B2D9F-BE3F-4428-A71E-DC3848776E17}" presName="childNode" presStyleLbl="node1" presStyleIdx="3" presStyleCnt="9">
        <dgm:presLayoutVars>
          <dgm:bulletEnabled val="1"/>
        </dgm:presLayoutVars>
      </dgm:prSet>
      <dgm:spPr/>
      <dgm:t>
        <a:bodyPr/>
        <a:lstStyle/>
        <a:p>
          <a:endParaRPr lang="en-GB"/>
        </a:p>
      </dgm:t>
    </dgm:pt>
    <dgm:pt modelId="{65E7391B-528D-4B40-AEF7-6B9457B3BBC2}" type="pres">
      <dgm:prSet presAssocID="{DF0B2D9F-BE3F-4428-A71E-DC3848776E17}" presName="aSpace2" presStyleCnt="0"/>
      <dgm:spPr/>
    </dgm:pt>
    <dgm:pt modelId="{C192BFD2-F9BA-4031-BD77-4A296E6386B8}" type="pres">
      <dgm:prSet presAssocID="{24F2595C-A562-41C0-8514-D9E80E5BDCE7}" presName="childNode" presStyleLbl="node1" presStyleIdx="4" presStyleCnt="9">
        <dgm:presLayoutVars>
          <dgm:bulletEnabled val="1"/>
        </dgm:presLayoutVars>
      </dgm:prSet>
      <dgm:spPr/>
      <dgm:t>
        <a:bodyPr/>
        <a:lstStyle/>
        <a:p>
          <a:endParaRPr lang="en-GB"/>
        </a:p>
      </dgm:t>
    </dgm:pt>
    <dgm:pt modelId="{62C8C822-71D8-46C5-915F-A363274E32BC}" type="pres">
      <dgm:prSet presAssocID="{24F2595C-A562-41C0-8514-D9E80E5BDCE7}" presName="aSpace2" presStyleCnt="0"/>
      <dgm:spPr/>
    </dgm:pt>
    <dgm:pt modelId="{88267D01-7047-46F2-80E1-B7CAD5ABC807}" type="pres">
      <dgm:prSet presAssocID="{4792F1EF-5242-4B34-A13D-0B9F1CA9187D}" presName="childNode" presStyleLbl="node1" presStyleIdx="5" presStyleCnt="9">
        <dgm:presLayoutVars>
          <dgm:bulletEnabled val="1"/>
        </dgm:presLayoutVars>
      </dgm:prSet>
      <dgm:spPr/>
      <dgm:t>
        <a:bodyPr/>
        <a:lstStyle/>
        <a:p>
          <a:endParaRPr lang="en-GB"/>
        </a:p>
      </dgm:t>
    </dgm:pt>
    <dgm:pt modelId="{F32485D3-6975-4420-BD91-7CF8FE3963E2}" type="pres">
      <dgm:prSet presAssocID="{6003CEF6-B1D3-4FB2-AE08-FCF9C239A50D}" presName="aSpace" presStyleCnt="0"/>
      <dgm:spPr/>
    </dgm:pt>
    <dgm:pt modelId="{86D75EAB-227C-40FB-86A2-A1E008D3EE45}" type="pres">
      <dgm:prSet presAssocID="{B0083D24-E676-40EC-A652-564F7D7FEDC9}" presName="compNode" presStyleCnt="0"/>
      <dgm:spPr/>
    </dgm:pt>
    <dgm:pt modelId="{5B137365-B879-4FD1-A04D-97653BCF6D42}" type="pres">
      <dgm:prSet presAssocID="{B0083D24-E676-40EC-A652-564F7D7FEDC9}" presName="aNode" presStyleLbl="bgShp" presStyleIdx="2" presStyleCnt="3"/>
      <dgm:spPr/>
      <dgm:t>
        <a:bodyPr/>
        <a:lstStyle/>
        <a:p>
          <a:endParaRPr lang="en-GB"/>
        </a:p>
      </dgm:t>
    </dgm:pt>
    <dgm:pt modelId="{05102571-F9BA-4272-A9FE-18E7DBB4A2F3}" type="pres">
      <dgm:prSet presAssocID="{B0083D24-E676-40EC-A652-564F7D7FEDC9}" presName="textNode" presStyleLbl="bgShp" presStyleIdx="2" presStyleCnt="3"/>
      <dgm:spPr/>
      <dgm:t>
        <a:bodyPr/>
        <a:lstStyle/>
        <a:p>
          <a:endParaRPr lang="en-GB"/>
        </a:p>
      </dgm:t>
    </dgm:pt>
    <dgm:pt modelId="{E446EB3E-5DF0-4E96-BD8A-3E224EF2A43B}" type="pres">
      <dgm:prSet presAssocID="{B0083D24-E676-40EC-A652-564F7D7FEDC9}" presName="compChildNode" presStyleCnt="0"/>
      <dgm:spPr/>
    </dgm:pt>
    <dgm:pt modelId="{F90440AC-B79B-4FB7-9477-58626F64FE61}" type="pres">
      <dgm:prSet presAssocID="{B0083D24-E676-40EC-A652-564F7D7FEDC9}" presName="theInnerList" presStyleCnt="0"/>
      <dgm:spPr/>
    </dgm:pt>
    <dgm:pt modelId="{B9D8ABA3-4174-481D-B3FA-3E39B1FF0537}" type="pres">
      <dgm:prSet presAssocID="{C0F4C379-4649-40C2-B5F0-7080318170E4}" presName="childNode" presStyleLbl="node1" presStyleIdx="6" presStyleCnt="9">
        <dgm:presLayoutVars>
          <dgm:bulletEnabled val="1"/>
        </dgm:presLayoutVars>
      </dgm:prSet>
      <dgm:spPr/>
      <dgm:t>
        <a:bodyPr/>
        <a:lstStyle/>
        <a:p>
          <a:endParaRPr lang="en-GB"/>
        </a:p>
      </dgm:t>
    </dgm:pt>
    <dgm:pt modelId="{BF868F8B-8187-40EF-A2B3-3F56A17F358A}" type="pres">
      <dgm:prSet presAssocID="{C0F4C379-4649-40C2-B5F0-7080318170E4}" presName="aSpace2" presStyleCnt="0"/>
      <dgm:spPr/>
    </dgm:pt>
    <dgm:pt modelId="{34B0CECB-2553-482C-9B6C-2D68D78A8E90}" type="pres">
      <dgm:prSet presAssocID="{316334E9-8A4B-4A0B-A78D-CF2AD7C3F2E6}" presName="childNode" presStyleLbl="node1" presStyleIdx="7" presStyleCnt="9">
        <dgm:presLayoutVars>
          <dgm:bulletEnabled val="1"/>
        </dgm:presLayoutVars>
      </dgm:prSet>
      <dgm:spPr/>
      <dgm:t>
        <a:bodyPr/>
        <a:lstStyle/>
        <a:p>
          <a:endParaRPr lang="en-GB"/>
        </a:p>
      </dgm:t>
    </dgm:pt>
    <dgm:pt modelId="{A3FA1948-55F5-4DA1-B327-1CF84414DF31}" type="pres">
      <dgm:prSet presAssocID="{316334E9-8A4B-4A0B-A78D-CF2AD7C3F2E6}" presName="aSpace2" presStyleCnt="0"/>
      <dgm:spPr/>
    </dgm:pt>
    <dgm:pt modelId="{305E326D-603B-4D66-B5BB-E3423C1B7226}" type="pres">
      <dgm:prSet presAssocID="{F54148D8-23E7-485A-849D-67736274C397}" presName="childNode" presStyleLbl="node1" presStyleIdx="8" presStyleCnt="9">
        <dgm:presLayoutVars>
          <dgm:bulletEnabled val="1"/>
        </dgm:presLayoutVars>
      </dgm:prSet>
      <dgm:spPr/>
      <dgm:t>
        <a:bodyPr/>
        <a:lstStyle/>
        <a:p>
          <a:endParaRPr lang="en-GB"/>
        </a:p>
      </dgm:t>
    </dgm:pt>
  </dgm:ptLst>
  <dgm:cxnLst>
    <dgm:cxn modelId="{47984327-43C7-4D36-866C-266BCD54DC64}" srcId="{53A45F7E-C256-42C5-8CFF-3074333D4315}" destId="{6003CEF6-B1D3-4FB2-AE08-FCF9C239A50D}" srcOrd="1" destOrd="0" parTransId="{0ACA7C33-092F-489C-84A2-F0C976EDBD19}" sibTransId="{8E5F69EC-7EBF-4987-A00D-24188A01CDE4}"/>
    <dgm:cxn modelId="{8E58AD1F-55C8-4967-8C0D-29816F690E7D}" srcId="{396152F0-98CA-4F17-9B35-01D8177A9BA7}" destId="{CDEF7D28-B8D3-4F69-A1D9-5F3DD1DE88E9}" srcOrd="0" destOrd="0" parTransId="{35ED27EA-0D23-4FE3-8BFE-1FDB3BD6587E}" sibTransId="{990D13B6-84D6-4113-9796-81CAC158AF8A}"/>
    <dgm:cxn modelId="{30DEC4ED-CF41-4EFF-81B8-5D2715C2BA97}" srcId="{6003CEF6-B1D3-4FB2-AE08-FCF9C239A50D}" destId="{DF0B2D9F-BE3F-4428-A71E-DC3848776E17}" srcOrd="0" destOrd="0" parTransId="{44EA9661-2E9C-4555-814F-9C26BF986E16}" sibTransId="{D138BF8E-8C8C-48D7-A81F-0176C6C5065B}"/>
    <dgm:cxn modelId="{EB77CBEE-37A7-4087-B3C3-A0692F01542F}" type="presOf" srcId="{DF0B2D9F-BE3F-4428-A71E-DC3848776E17}" destId="{E3D5BBC1-1737-45E9-ABE7-277D3023D319}" srcOrd="0" destOrd="0" presId="urn:microsoft.com/office/officeart/2005/8/layout/lProcess2"/>
    <dgm:cxn modelId="{71ED59B5-5C92-483A-A3C4-ABFC8B8A75FA}" srcId="{B0083D24-E676-40EC-A652-564F7D7FEDC9}" destId="{C0F4C379-4649-40C2-B5F0-7080318170E4}" srcOrd="0" destOrd="0" parTransId="{2F0F6408-2332-4BDD-ADB7-8BD15B3C8E55}" sibTransId="{B2C346D5-DB8D-4A72-9F3F-D70888799373}"/>
    <dgm:cxn modelId="{E8A17F6E-AB68-453B-B22E-82D548AA4963}" type="presOf" srcId="{B0083D24-E676-40EC-A652-564F7D7FEDC9}" destId="{5B137365-B879-4FD1-A04D-97653BCF6D42}" srcOrd="0" destOrd="0" presId="urn:microsoft.com/office/officeart/2005/8/layout/lProcess2"/>
    <dgm:cxn modelId="{EA0953FA-2FD8-4EE9-AFBA-5F3239CBE7FA}" type="presOf" srcId="{B0083D24-E676-40EC-A652-564F7D7FEDC9}" destId="{05102571-F9BA-4272-A9FE-18E7DBB4A2F3}" srcOrd="1" destOrd="0" presId="urn:microsoft.com/office/officeart/2005/8/layout/lProcess2"/>
    <dgm:cxn modelId="{B9A89925-4BCF-45D6-8EDC-B1BE8026FD0F}" srcId="{6003CEF6-B1D3-4FB2-AE08-FCF9C239A50D}" destId="{24F2595C-A562-41C0-8514-D9E80E5BDCE7}" srcOrd="1" destOrd="0" parTransId="{0A7CD029-8D3E-4E36-A24B-FFF8EE4FCC7A}" sibTransId="{A7076440-5543-46F2-9589-90BF8977E5B6}"/>
    <dgm:cxn modelId="{75FD2A89-4FBD-461A-99E3-98B58D1F81E7}" type="presOf" srcId="{53A45F7E-C256-42C5-8CFF-3074333D4315}" destId="{449B0CCD-4D63-412A-9246-14DB98D3D80C}" srcOrd="0" destOrd="0" presId="urn:microsoft.com/office/officeart/2005/8/layout/lProcess2"/>
    <dgm:cxn modelId="{9797D3CA-DB39-46FF-A635-0CEE600169A2}" srcId="{396152F0-98CA-4F17-9B35-01D8177A9BA7}" destId="{4D8C1087-BFBF-4DFD-A1F5-806BD9911DCF}" srcOrd="1" destOrd="0" parTransId="{18D1CC7C-31A0-4F2E-B3CB-494A8232110D}" sibTransId="{A4D201FB-4061-4B09-BD8F-F1F63A839E2F}"/>
    <dgm:cxn modelId="{A6181AFE-D70B-4465-BF26-95E8A55065B6}" type="presOf" srcId="{F54148D8-23E7-485A-849D-67736274C397}" destId="{305E326D-603B-4D66-B5BB-E3423C1B7226}" srcOrd="0" destOrd="0" presId="urn:microsoft.com/office/officeart/2005/8/layout/lProcess2"/>
    <dgm:cxn modelId="{56DB64A0-CCB8-45BF-8232-33B22C4DF377}" srcId="{6003CEF6-B1D3-4FB2-AE08-FCF9C239A50D}" destId="{4792F1EF-5242-4B34-A13D-0B9F1CA9187D}" srcOrd="2" destOrd="0" parTransId="{D2C92AD4-3161-4B00-9FF6-FBCAD6937A50}" sibTransId="{40262058-4857-4767-BC12-2FD979D77E4D}"/>
    <dgm:cxn modelId="{1878DE50-87B6-4CC4-B884-4B6FF95AB768}" srcId="{53A45F7E-C256-42C5-8CFF-3074333D4315}" destId="{B0083D24-E676-40EC-A652-564F7D7FEDC9}" srcOrd="2" destOrd="0" parTransId="{01E1155C-E6B3-4BE3-A937-8970FB47549E}" sibTransId="{4BB77267-7A11-43B4-826A-38BE72431C5C}"/>
    <dgm:cxn modelId="{637630CB-ABB5-4779-A8B9-7FCDD1AA137B}" srcId="{53A45F7E-C256-42C5-8CFF-3074333D4315}" destId="{396152F0-98CA-4F17-9B35-01D8177A9BA7}" srcOrd="0" destOrd="0" parTransId="{8F72B657-2C6F-4ED1-90EF-BF5EE9634689}" sibTransId="{3704CC17-8185-4DCA-B9B8-81DAAE72DB97}"/>
    <dgm:cxn modelId="{8A2FF449-785D-4C5B-9062-E35FC593A2F1}" type="presOf" srcId="{6003CEF6-B1D3-4FB2-AE08-FCF9C239A50D}" destId="{CCA5AE4C-545C-4B16-8805-DFF2199ABE83}" srcOrd="0" destOrd="0" presId="urn:microsoft.com/office/officeart/2005/8/layout/lProcess2"/>
    <dgm:cxn modelId="{3F81E56F-2C17-4F82-9104-43C2029CC5FC}" type="presOf" srcId="{24F2595C-A562-41C0-8514-D9E80E5BDCE7}" destId="{C192BFD2-F9BA-4031-BD77-4A296E6386B8}" srcOrd="0" destOrd="0" presId="urn:microsoft.com/office/officeart/2005/8/layout/lProcess2"/>
    <dgm:cxn modelId="{7D2045EE-B4DE-4DB7-8582-C8EE4500930C}" srcId="{B0083D24-E676-40EC-A652-564F7D7FEDC9}" destId="{316334E9-8A4B-4A0B-A78D-CF2AD7C3F2E6}" srcOrd="1" destOrd="0" parTransId="{F3A2B532-B1BE-482E-AF58-B29A00402B99}" sibTransId="{09AF57B4-DE8A-4BA1-B812-C937F18B0F24}"/>
    <dgm:cxn modelId="{846AC358-E178-480B-AE29-2C0A77A77AC1}" type="presOf" srcId="{396152F0-98CA-4F17-9B35-01D8177A9BA7}" destId="{DFC5D53D-30BC-4536-BE39-166072078C37}" srcOrd="1" destOrd="0" presId="urn:microsoft.com/office/officeart/2005/8/layout/lProcess2"/>
    <dgm:cxn modelId="{06E4DB75-02E3-4178-83FE-7AB9FC42233B}" srcId="{B0083D24-E676-40EC-A652-564F7D7FEDC9}" destId="{F54148D8-23E7-485A-849D-67736274C397}" srcOrd="2" destOrd="0" parTransId="{346B1502-B1FA-4D41-A2EE-099F81B2C441}" sibTransId="{7CB5DE28-DC81-41DA-873E-F409C2BC17E7}"/>
    <dgm:cxn modelId="{AAA4D64D-01D6-4C0A-8393-5F751BF83D42}" type="presOf" srcId="{6003CEF6-B1D3-4FB2-AE08-FCF9C239A50D}" destId="{6E06897E-1335-4C40-8A7E-F74EC3BC4A3C}" srcOrd="1" destOrd="0" presId="urn:microsoft.com/office/officeart/2005/8/layout/lProcess2"/>
    <dgm:cxn modelId="{5800858B-016F-411D-BF98-5BBDE1318198}" type="presOf" srcId="{C0F4C379-4649-40C2-B5F0-7080318170E4}" destId="{B9D8ABA3-4174-481D-B3FA-3E39B1FF0537}" srcOrd="0" destOrd="0" presId="urn:microsoft.com/office/officeart/2005/8/layout/lProcess2"/>
    <dgm:cxn modelId="{3CCC99BC-9E0E-4105-A487-94591F0F82F1}" type="presOf" srcId="{396152F0-98CA-4F17-9B35-01D8177A9BA7}" destId="{755ACDDF-0D60-49DF-93FF-54746DB628D3}" srcOrd="0" destOrd="0" presId="urn:microsoft.com/office/officeart/2005/8/layout/lProcess2"/>
    <dgm:cxn modelId="{AC81EFBB-9D0A-4577-A9D4-48C632A342F4}" type="presOf" srcId="{844C8015-C3ED-4442-B709-96AF6A9B1763}" destId="{4A1C67D7-C378-496C-820D-ECE7A8BFC04B}" srcOrd="0" destOrd="0" presId="urn:microsoft.com/office/officeart/2005/8/layout/lProcess2"/>
    <dgm:cxn modelId="{4D8208EF-DC63-4E20-8030-5D15CF47BCB0}" type="presOf" srcId="{316334E9-8A4B-4A0B-A78D-CF2AD7C3F2E6}" destId="{34B0CECB-2553-482C-9B6C-2D68D78A8E90}" srcOrd="0" destOrd="0" presId="urn:microsoft.com/office/officeart/2005/8/layout/lProcess2"/>
    <dgm:cxn modelId="{23EADDDA-9DF6-4A1B-94A3-6C6121F3CF73}" type="presOf" srcId="{4792F1EF-5242-4B34-A13D-0B9F1CA9187D}" destId="{88267D01-7047-46F2-80E1-B7CAD5ABC807}" srcOrd="0" destOrd="0" presId="urn:microsoft.com/office/officeart/2005/8/layout/lProcess2"/>
    <dgm:cxn modelId="{2232B0B3-FF0A-4B93-9B96-0D0FD96156A9}" type="presOf" srcId="{4D8C1087-BFBF-4DFD-A1F5-806BD9911DCF}" destId="{9E9B80FB-E988-43E0-A1F4-C55E23F199C6}" srcOrd="0" destOrd="0" presId="urn:microsoft.com/office/officeart/2005/8/layout/lProcess2"/>
    <dgm:cxn modelId="{7880E54C-C76C-4F49-8EDA-A25E91B8C0AF}" srcId="{396152F0-98CA-4F17-9B35-01D8177A9BA7}" destId="{844C8015-C3ED-4442-B709-96AF6A9B1763}" srcOrd="2" destOrd="0" parTransId="{A60E7CBC-3874-42F0-AC36-74C5BBCA110D}" sibTransId="{757CEADD-8712-42E6-9596-2CA082580C9D}"/>
    <dgm:cxn modelId="{F36F50B7-E83D-4815-B6D0-B997616B1B38}" type="presOf" srcId="{CDEF7D28-B8D3-4F69-A1D9-5F3DD1DE88E9}" destId="{42047AFA-037E-4FF8-85FA-D764163BBC41}" srcOrd="0" destOrd="0" presId="urn:microsoft.com/office/officeart/2005/8/layout/lProcess2"/>
    <dgm:cxn modelId="{6AF6A4B7-D4C0-4F9C-B950-BBC3B70CA740}" type="presParOf" srcId="{449B0CCD-4D63-412A-9246-14DB98D3D80C}" destId="{FD8A7F79-EF91-480D-8516-288DCFBC0E93}" srcOrd="0" destOrd="0" presId="urn:microsoft.com/office/officeart/2005/8/layout/lProcess2"/>
    <dgm:cxn modelId="{70FDCEA0-5874-438D-9806-84A946BB3B47}" type="presParOf" srcId="{FD8A7F79-EF91-480D-8516-288DCFBC0E93}" destId="{755ACDDF-0D60-49DF-93FF-54746DB628D3}" srcOrd="0" destOrd="0" presId="urn:microsoft.com/office/officeart/2005/8/layout/lProcess2"/>
    <dgm:cxn modelId="{874D2462-985A-417B-BC8F-A03DC537DFB8}" type="presParOf" srcId="{FD8A7F79-EF91-480D-8516-288DCFBC0E93}" destId="{DFC5D53D-30BC-4536-BE39-166072078C37}" srcOrd="1" destOrd="0" presId="urn:microsoft.com/office/officeart/2005/8/layout/lProcess2"/>
    <dgm:cxn modelId="{323AF34B-5EC3-4B7E-B958-8DE09D0AE571}" type="presParOf" srcId="{FD8A7F79-EF91-480D-8516-288DCFBC0E93}" destId="{E1313FE5-9CF2-4730-AE9C-37A892E63680}" srcOrd="2" destOrd="0" presId="urn:microsoft.com/office/officeart/2005/8/layout/lProcess2"/>
    <dgm:cxn modelId="{90F47B4A-2D18-4C21-9991-3F65C7D3A226}" type="presParOf" srcId="{E1313FE5-9CF2-4730-AE9C-37A892E63680}" destId="{91FE1CE2-F397-4C0A-ACCC-5B5BCBD5DCC3}" srcOrd="0" destOrd="0" presId="urn:microsoft.com/office/officeart/2005/8/layout/lProcess2"/>
    <dgm:cxn modelId="{A6D545B6-7D7B-4F0A-8779-444C2395D8C3}" type="presParOf" srcId="{91FE1CE2-F397-4C0A-ACCC-5B5BCBD5DCC3}" destId="{42047AFA-037E-4FF8-85FA-D764163BBC41}" srcOrd="0" destOrd="0" presId="urn:microsoft.com/office/officeart/2005/8/layout/lProcess2"/>
    <dgm:cxn modelId="{030E0812-341D-46DF-B28A-C3B6969A83F0}" type="presParOf" srcId="{91FE1CE2-F397-4C0A-ACCC-5B5BCBD5DCC3}" destId="{A253C624-80ED-4B11-A12C-33E4865CB099}" srcOrd="1" destOrd="0" presId="urn:microsoft.com/office/officeart/2005/8/layout/lProcess2"/>
    <dgm:cxn modelId="{90AB7DFA-3D86-4D5C-8EFF-7B0EDD74AB56}" type="presParOf" srcId="{91FE1CE2-F397-4C0A-ACCC-5B5BCBD5DCC3}" destId="{9E9B80FB-E988-43E0-A1F4-C55E23F199C6}" srcOrd="2" destOrd="0" presId="urn:microsoft.com/office/officeart/2005/8/layout/lProcess2"/>
    <dgm:cxn modelId="{93D2580E-E367-4849-969F-20153878E2C5}" type="presParOf" srcId="{91FE1CE2-F397-4C0A-ACCC-5B5BCBD5DCC3}" destId="{136D43E1-9AF7-4641-B231-CDA73D3B1F83}" srcOrd="3" destOrd="0" presId="urn:microsoft.com/office/officeart/2005/8/layout/lProcess2"/>
    <dgm:cxn modelId="{09CE83AC-FDD5-4DAC-8182-895C594741F3}" type="presParOf" srcId="{91FE1CE2-F397-4C0A-ACCC-5B5BCBD5DCC3}" destId="{4A1C67D7-C378-496C-820D-ECE7A8BFC04B}" srcOrd="4" destOrd="0" presId="urn:microsoft.com/office/officeart/2005/8/layout/lProcess2"/>
    <dgm:cxn modelId="{B2DD8DCB-17B2-405E-AE24-B94C5CFCC3A0}" type="presParOf" srcId="{449B0CCD-4D63-412A-9246-14DB98D3D80C}" destId="{F583A489-7755-4B7F-BEA8-833F5A7CBF91}" srcOrd="1" destOrd="0" presId="urn:microsoft.com/office/officeart/2005/8/layout/lProcess2"/>
    <dgm:cxn modelId="{514663C8-D670-4796-A0EC-67FA28D59955}" type="presParOf" srcId="{449B0CCD-4D63-412A-9246-14DB98D3D80C}" destId="{08721A60-FF19-49DE-B185-7B40DDE3372D}" srcOrd="2" destOrd="0" presId="urn:microsoft.com/office/officeart/2005/8/layout/lProcess2"/>
    <dgm:cxn modelId="{332FB0F1-66E9-4A84-BD92-E8812B85FC9C}" type="presParOf" srcId="{08721A60-FF19-49DE-B185-7B40DDE3372D}" destId="{CCA5AE4C-545C-4B16-8805-DFF2199ABE83}" srcOrd="0" destOrd="0" presId="urn:microsoft.com/office/officeart/2005/8/layout/lProcess2"/>
    <dgm:cxn modelId="{DB990B7A-C3FF-4085-A49E-D82946B134EA}" type="presParOf" srcId="{08721A60-FF19-49DE-B185-7B40DDE3372D}" destId="{6E06897E-1335-4C40-8A7E-F74EC3BC4A3C}" srcOrd="1" destOrd="0" presId="urn:microsoft.com/office/officeart/2005/8/layout/lProcess2"/>
    <dgm:cxn modelId="{1D5AFC7A-4012-45AF-9082-CF758A77967B}" type="presParOf" srcId="{08721A60-FF19-49DE-B185-7B40DDE3372D}" destId="{8D2FA969-2658-489B-81CB-258C95F16A24}" srcOrd="2" destOrd="0" presId="urn:microsoft.com/office/officeart/2005/8/layout/lProcess2"/>
    <dgm:cxn modelId="{025EC1A0-DA98-4E99-B530-2831C095282F}" type="presParOf" srcId="{8D2FA969-2658-489B-81CB-258C95F16A24}" destId="{CF894DBA-DD13-43D8-8981-FDB01794EE48}" srcOrd="0" destOrd="0" presId="urn:microsoft.com/office/officeart/2005/8/layout/lProcess2"/>
    <dgm:cxn modelId="{3B2A2887-795D-4547-8BD0-5496308F7E61}" type="presParOf" srcId="{CF894DBA-DD13-43D8-8981-FDB01794EE48}" destId="{E3D5BBC1-1737-45E9-ABE7-277D3023D319}" srcOrd="0" destOrd="0" presId="urn:microsoft.com/office/officeart/2005/8/layout/lProcess2"/>
    <dgm:cxn modelId="{2FB07655-D079-4314-8E94-29E526C0B6DB}" type="presParOf" srcId="{CF894DBA-DD13-43D8-8981-FDB01794EE48}" destId="{65E7391B-528D-4B40-AEF7-6B9457B3BBC2}" srcOrd="1" destOrd="0" presId="urn:microsoft.com/office/officeart/2005/8/layout/lProcess2"/>
    <dgm:cxn modelId="{A429F8BF-D2B4-4E25-B8A4-0C9F33506FAF}" type="presParOf" srcId="{CF894DBA-DD13-43D8-8981-FDB01794EE48}" destId="{C192BFD2-F9BA-4031-BD77-4A296E6386B8}" srcOrd="2" destOrd="0" presId="urn:microsoft.com/office/officeart/2005/8/layout/lProcess2"/>
    <dgm:cxn modelId="{36CC5FF1-B060-46FE-8F4D-1F3F8CABD1C2}" type="presParOf" srcId="{CF894DBA-DD13-43D8-8981-FDB01794EE48}" destId="{62C8C822-71D8-46C5-915F-A363274E32BC}" srcOrd="3" destOrd="0" presId="urn:microsoft.com/office/officeart/2005/8/layout/lProcess2"/>
    <dgm:cxn modelId="{316FB74B-DE16-4EBE-B914-88C32E7CC81C}" type="presParOf" srcId="{CF894DBA-DD13-43D8-8981-FDB01794EE48}" destId="{88267D01-7047-46F2-80E1-B7CAD5ABC807}" srcOrd="4" destOrd="0" presId="urn:microsoft.com/office/officeart/2005/8/layout/lProcess2"/>
    <dgm:cxn modelId="{132A5291-0A51-40D2-9346-81D6E06D2CA8}" type="presParOf" srcId="{449B0CCD-4D63-412A-9246-14DB98D3D80C}" destId="{F32485D3-6975-4420-BD91-7CF8FE3963E2}" srcOrd="3" destOrd="0" presId="urn:microsoft.com/office/officeart/2005/8/layout/lProcess2"/>
    <dgm:cxn modelId="{41B58777-DCA6-4C1C-B219-250AEB1F7113}" type="presParOf" srcId="{449B0CCD-4D63-412A-9246-14DB98D3D80C}" destId="{86D75EAB-227C-40FB-86A2-A1E008D3EE45}" srcOrd="4" destOrd="0" presId="urn:microsoft.com/office/officeart/2005/8/layout/lProcess2"/>
    <dgm:cxn modelId="{3DBA236C-D1BB-4660-8FD2-63D2F95CCFA9}" type="presParOf" srcId="{86D75EAB-227C-40FB-86A2-A1E008D3EE45}" destId="{5B137365-B879-4FD1-A04D-97653BCF6D42}" srcOrd="0" destOrd="0" presId="urn:microsoft.com/office/officeart/2005/8/layout/lProcess2"/>
    <dgm:cxn modelId="{5FA38B66-0420-4AD4-8738-2560501DB2D2}" type="presParOf" srcId="{86D75EAB-227C-40FB-86A2-A1E008D3EE45}" destId="{05102571-F9BA-4272-A9FE-18E7DBB4A2F3}" srcOrd="1" destOrd="0" presId="urn:microsoft.com/office/officeart/2005/8/layout/lProcess2"/>
    <dgm:cxn modelId="{D989F13A-9340-431D-82DC-03D17E3D4EBE}" type="presParOf" srcId="{86D75EAB-227C-40FB-86A2-A1E008D3EE45}" destId="{E446EB3E-5DF0-4E96-BD8A-3E224EF2A43B}" srcOrd="2" destOrd="0" presId="urn:microsoft.com/office/officeart/2005/8/layout/lProcess2"/>
    <dgm:cxn modelId="{E679767C-1D67-4C20-90E5-D21916FF842B}" type="presParOf" srcId="{E446EB3E-5DF0-4E96-BD8A-3E224EF2A43B}" destId="{F90440AC-B79B-4FB7-9477-58626F64FE61}" srcOrd="0" destOrd="0" presId="urn:microsoft.com/office/officeart/2005/8/layout/lProcess2"/>
    <dgm:cxn modelId="{14C511F0-5FD3-4746-984E-372D782EEE79}" type="presParOf" srcId="{F90440AC-B79B-4FB7-9477-58626F64FE61}" destId="{B9D8ABA3-4174-481D-B3FA-3E39B1FF0537}" srcOrd="0" destOrd="0" presId="urn:microsoft.com/office/officeart/2005/8/layout/lProcess2"/>
    <dgm:cxn modelId="{BF1189A1-E1B6-4289-8CEF-CB2AE00079F0}" type="presParOf" srcId="{F90440AC-B79B-4FB7-9477-58626F64FE61}" destId="{BF868F8B-8187-40EF-A2B3-3F56A17F358A}" srcOrd="1" destOrd="0" presId="urn:microsoft.com/office/officeart/2005/8/layout/lProcess2"/>
    <dgm:cxn modelId="{20E82866-6D87-4D53-97F7-C86E34C2BA4B}" type="presParOf" srcId="{F90440AC-B79B-4FB7-9477-58626F64FE61}" destId="{34B0CECB-2553-482C-9B6C-2D68D78A8E90}" srcOrd="2" destOrd="0" presId="urn:microsoft.com/office/officeart/2005/8/layout/lProcess2"/>
    <dgm:cxn modelId="{EEB87E4D-C6BE-4B58-B99E-0B75B3D31CD2}" type="presParOf" srcId="{F90440AC-B79B-4FB7-9477-58626F64FE61}" destId="{A3FA1948-55F5-4DA1-B327-1CF84414DF31}" srcOrd="3" destOrd="0" presId="urn:microsoft.com/office/officeart/2005/8/layout/lProcess2"/>
    <dgm:cxn modelId="{F6D107DB-E6C8-4F15-A7CE-042F7B2C29A0}" type="presParOf" srcId="{F90440AC-B79B-4FB7-9477-58626F64FE61}" destId="{305E326D-603B-4D66-B5BB-E3423C1B7226}" srcOrd="4" destOrd="0" presId="urn:microsoft.com/office/officeart/2005/8/layout/lProcess2"/>
  </dgm:cxnLst>
  <dgm:bg>
    <a:solidFill>
      <a:schemeClr val="accent1">
        <a:lumMod val="40000"/>
        <a:lumOff val="60000"/>
      </a:schemeClr>
    </a:solidFill>
  </dgm:bg>
  <dgm:whole/>
</dgm:dataModel>
</file>

<file path=ppt/diagrams/data6.xml><?xml version="1.0" encoding="utf-8"?>
<dgm:dataModel xmlns:dgm="http://schemas.openxmlformats.org/drawingml/2006/diagram" xmlns:a="http://schemas.openxmlformats.org/drawingml/2006/main">
  <dgm:ptLst>
    <dgm:pt modelId="{53A45F7E-C256-42C5-8CFF-3074333D4315}" type="doc">
      <dgm:prSet loTypeId="urn:microsoft.com/office/officeart/2005/8/layout/lProcess2" loCatId="list" qsTypeId="urn:microsoft.com/office/officeart/2005/8/quickstyle/3d4" qsCatId="3D" csTypeId="urn:microsoft.com/office/officeart/2005/8/colors/accent1_2#3" csCatId="accent1" phldr="1"/>
      <dgm:spPr/>
      <dgm:t>
        <a:bodyPr/>
        <a:lstStyle/>
        <a:p>
          <a:endParaRPr lang="en-GB"/>
        </a:p>
      </dgm:t>
    </dgm:pt>
    <dgm:pt modelId="{396152F0-98CA-4F17-9B35-01D8177A9BA7}">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GB" sz="800" dirty="0" smtClean="0"/>
            <a:t>Agricultural producers, e.g.</a:t>
          </a:r>
          <a:endParaRPr lang="en-GB" sz="800" dirty="0"/>
        </a:p>
      </dgm:t>
    </dgm:pt>
    <dgm:pt modelId="{3704CC17-8185-4DCA-B9B8-81DAAE72DB97}" type="sibTrans" cxnId="{637630CB-ABB5-4779-A8B9-7FCDD1AA137B}">
      <dgm:prSet/>
      <dgm:spPr/>
      <dgm:t>
        <a:bodyPr/>
        <a:lstStyle/>
        <a:p>
          <a:endParaRPr lang="en-GB" sz="800"/>
        </a:p>
      </dgm:t>
    </dgm:pt>
    <dgm:pt modelId="{8F72B657-2C6F-4ED1-90EF-BF5EE9634689}" type="parTrans" cxnId="{637630CB-ABB5-4779-A8B9-7FCDD1AA137B}">
      <dgm:prSet/>
      <dgm:spPr/>
      <dgm:t>
        <a:bodyPr/>
        <a:lstStyle/>
        <a:p>
          <a:endParaRPr lang="en-GB" sz="800"/>
        </a:p>
      </dgm:t>
    </dgm:pt>
    <dgm:pt modelId="{CDEF7D28-B8D3-4F69-A1D9-5F3DD1DE88E9}">
      <dgm:prSet phldrT="[Text]" custT="1"/>
      <dgm:spPr>
        <a:solidFill>
          <a:schemeClr val="accent1"/>
        </a:solidFill>
      </dgm:spPr>
      <dgm:t>
        <a:bodyPr/>
        <a:lstStyle/>
        <a:p>
          <a:r>
            <a:rPr lang="en-GB" sz="600" dirty="0" smtClean="0"/>
            <a:t>Plantations companies</a:t>
          </a:r>
          <a:endParaRPr lang="en-GB" sz="600" dirty="0"/>
        </a:p>
      </dgm:t>
    </dgm:pt>
    <dgm:pt modelId="{35ED27EA-0D23-4FE3-8BFE-1FDB3BD6587E}" type="parTrans" cxnId="{8E58AD1F-55C8-4967-8C0D-29816F690E7D}">
      <dgm:prSet/>
      <dgm:spPr/>
      <dgm:t>
        <a:bodyPr/>
        <a:lstStyle/>
        <a:p>
          <a:endParaRPr lang="en-GB" sz="800"/>
        </a:p>
      </dgm:t>
    </dgm:pt>
    <dgm:pt modelId="{990D13B6-84D6-4113-9796-81CAC158AF8A}" type="sibTrans" cxnId="{8E58AD1F-55C8-4967-8C0D-29816F690E7D}">
      <dgm:prSet/>
      <dgm:spPr/>
      <dgm:t>
        <a:bodyPr/>
        <a:lstStyle/>
        <a:p>
          <a:endParaRPr lang="en-GB" sz="800"/>
        </a:p>
      </dgm:t>
    </dgm:pt>
    <dgm:pt modelId="{1A5BE7C0-EE19-4F62-8406-D99E71DBD8E9}">
      <dgm:prSet phldrT="[Text]" custT="1"/>
      <dgm:spPr/>
      <dgm:t>
        <a:bodyPr/>
        <a:lstStyle/>
        <a:p>
          <a:r>
            <a:rPr lang="en-GB" sz="600" dirty="0" smtClean="0"/>
            <a:t>Grower-shippers</a:t>
          </a:r>
          <a:endParaRPr lang="en-GB" sz="600" dirty="0"/>
        </a:p>
      </dgm:t>
    </dgm:pt>
    <dgm:pt modelId="{080CF95B-BAB6-4E96-A0A1-C13F67E06123}" type="parTrans" cxnId="{62CD43FE-E570-4B87-BB97-84DBB356CFD7}">
      <dgm:prSet/>
      <dgm:spPr/>
      <dgm:t>
        <a:bodyPr/>
        <a:lstStyle/>
        <a:p>
          <a:endParaRPr lang="en-GB" sz="800"/>
        </a:p>
      </dgm:t>
    </dgm:pt>
    <dgm:pt modelId="{08C28906-A2F6-459F-9A90-503AEC26738B}" type="sibTrans" cxnId="{62CD43FE-E570-4B87-BB97-84DBB356CFD7}">
      <dgm:prSet/>
      <dgm:spPr/>
      <dgm:t>
        <a:bodyPr/>
        <a:lstStyle/>
        <a:p>
          <a:endParaRPr lang="en-GB" sz="800"/>
        </a:p>
      </dgm:t>
    </dgm:pt>
    <dgm:pt modelId="{3EE12328-A02A-4C7C-94F0-018064855ADB}" type="pres">
      <dgm:prSet presAssocID="{53A45F7E-C256-42C5-8CFF-3074333D4315}" presName="theList" presStyleCnt="0">
        <dgm:presLayoutVars>
          <dgm:dir/>
          <dgm:animLvl val="lvl"/>
          <dgm:resizeHandles val="exact"/>
        </dgm:presLayoutVars>
      </dgm:prSet>
      <dgm:spPr/>
      <dgm:t>
        <a:bodyPr/>
        <a:lstStyle/>
        <a:p>
          <a:endParaRPr lang="en-GB"/>
        </a:p>
      </dgm:t>
    </dgm:pt>
    <dgm:pt modelId="{1199FE90-F386-4E98-9DE3-FB103B654850}" type="pres">
      <dgm:prSet presAssocID="{396152F0-98CA-4F17-9B35-01D8177A9BA7}" presName="compNode" presStyleCnt="0"/>
      <dgm:spPr/>
    </dgm:pt>
    <dgm:pt modelId="{F68EED92-00CE-4A0E-B196-4289471A4B23}" type="pres">
      <dgm:prSet presAssocID="{396152F0-98CA-4F17-9B35-01D8177A9BA7}" presName="aNode" presStyleLbl="bgShp" presStyleIdx="0" presStyleCnt="1"/>
      <dgm:spPr/>
      <dgm:t>
        <a:bodyPr/>
        <a:lstStyle/>
        <a:p>
          <a:endParaRPr lang="en-GB"/>
        </a:p>
      </dgm:t>
    </dgm:pt>
    <dgm:pt modelId="{60DE2682-E78A-4EEF-85EF-7C03794AE921}" type="pres">
      <dgm:prSet presAssocID="{396152F0-98CA-4F17-9B35-01D8177A9BA7}" presName="textNode" presStyleLbl="bgShp" presStyleIdx="0" presStyleCnt="1"/>
      <dgm:spPr/>
      <dgm:t>
        <a:bodyPr/>
        <a:lstStyle/>
        <a:p>
          <a:endParaRPr lang="en-GB"/>
        </a:p>
      </dgm:t>
    </dgm:pt>
    <dgm:pt modelId="{2350AB00-9C3F-4A68-B688-ACE1ACDE057B}" type="pres">
      <dgm:prSet presAssocID="{396152F0-98CA-4F17-9B35-01D8177A9BA7}" presName="compChildNode" presStyleCnt="0"/>
      <dgm:spPr/>
    </dgm:pt>
    <dgm:pt modelId="{935E35F6-28A8-4E7A-A8C1-CFD1D2BADCFA}" type="pres">
      <dgm:prSet presAssocID="{396152F0-98CA-4F17-9B35-01D8177A9BA7}" presName="theInnerList" presStyleCnt="0"/>
      <dgm:spPr/>
    </dgm:pt>
    <dgm:pt modelId="{4877596D-5427-46D2-8F9D-53D11A000F9B}" type="pres">
      <dgm:prSet presAssocID="{CDEF7D28-B8D3-4F69-A1D9-5F3DD1DE88E9}" presName="childNode" presStyleLbl="node1" presStyleIdx="0" presStyleCnt="2">
        <dgm:presLayoutVars>
          <dgm:bulletEnabled val="1"/>
        </dgm:presLayoutVars>
      </dgm:prSet>
      <dgm:spPr/>
      <dgm:t>
        <a:bodyPr/>
        <a:lstStyle/>
        <a:p>
          <a:endParaRPr lang="en-GB"/>
        </a:p>
      </dgm:t>
    </dgm:pt>
    <dgm:pt modelId="{C195990C-D8E3-4419-98DC-4F70E20B7E5D}" type="pres">
      <dgm:prSet presAssocID="{CDEF7D28-B8D3-4F69-A1D9-5F3DD1DE88E9}" presName="aSpace2" presStyleCnt="0"/>
      <dgm:spPr/>
    </dgm:pt>
    <dgm:pt modelId="{598896EA-7755-444F-8555-5D969809561D}" type="pres">
      <dgm:prSet presAssocID="{1A5BE7C0-EE19-4F62-8406-D99E71DBD8E9}" presName="childNode" presStyleLbl="node1" presStyleIdx="1" presStyleCnt="2">
        <dgm:presLayoutVars>
          <dgm:bulletEnabled val="1"/>
        </dgm:presLayoutVars>
      </dgm:prSet>
      <dgm:spPr/>
      <dgm:t>
        <a:bodyPr/>
        <a:lstStyle/>
        <a:p>
          <a:endParaRPr lang="en-GB"/>
        </a:p>
      </dgm:t>
    </dgm:pt>
  </dgm:ptLst>
  <dgm:cxnLst>
    <dgm:cxn modelId="{0B9CC30F-823F-4753-9B43-96F6598A766F}" type="presOf" srcId="{CDEF7D28-B8D3-4F69-A1D9-5F3DD1DE88E9}" destId="{4877596D-5427-46D2-8F9D-53D11A000F9B}" srcOrd="0" destOrd="0" presId="urn:microsoft.com/office/officeart/2005/8/layout/lProcess2"/>
    <dgm:cxn modelId="{85E2DA2F-9E55-4FE9-A0E8-F2CA688FE3F1}" type="presOf" srcId="{396152F0-98CA-4F17-9B35-01D8177A9BA7}" destId="{60DE2682-E78A-4EEF-85EF-7C03794AE921}" srcOrd="1" destOrd="0" presId="urn:microsoft.com/office/officeart/2005/8/layout/lProcess2"/>
    <dgm:cxn modelId="{8E58AD1F-55C8-4967-8C0D-29816F690E7D}" srcId="{396152F0-98CA-4F17-9B35-01D8177A9BA7}" destId="{CDEF7D28-B8D3-4F69-A1D9-5F3DD1DE88E9}" srcOrd="0" destOrd="0" parTransId="{35ED27EA-0D23-4FE3-8BFE-1FDB3BD6587E}" sibTransId="{990D13B6-84D6-4113-9796-81CAC158AF8A}"/>
    <dgm:cxn modelId="{62CD43FE-E570-4B87-BB97-84DBB356CFD7}" srcId="{396152F0-98CA-4F17-9B35-01D8177A9BA7}" destId="{1A5BE7C0-EE19-4F62-8406-D99E71DBD8E9}" srcOrd="1" destOrd="0" parTransId="{080CF95B-BAB6-4E96-A0A1-C13F67E06123}" sibTransId="{08C28906-A2F6-459F-9A90-503AEC26738B}"/>
    <dgm:cxn modelId="{C0BA44EA-90CC-44F2-8218-0FFAF458DAE0}" type="presOf" srcId="{53A45F7E-C256-42C5-8CFF-3074333D4315}" destId="{3EE12328-A02A-4C7C-94F0-018064855ADB}" srcOrd="0" destOrd="0" presId="urn:microsoft.com/office/officeart/2005/8/layout/lProcess2"/>
    <dgm:cxn modelId="{25A3DF1B-BF9D-431B-B0BB-B4EAA1AFD81C}" type="presOf" srcId="{396152F0-98CA-4F17-9B35-01D8177A9BA7}" destId="{F68EED92-00CE-4A0E-B196-4289471A4B23}" srcOrd="0" destOrd="0" presId="urn:microsoft.com/office/officeart/2005/8/layout/lProcess2"/>
    <dgm:cxn modelId="{637630CB-ABB5-4779-A8B9-7FCDD1AA137B}" srcId="{53A45F7E-C256-42C5-8CFF-3074333D4315}" destId="{396152F0-98CA-4F17-9B35-01D8177A9BA7}" srcOrd="0" destOrd="0" parTransId="{8F72B657-2C6F-4ED1-90EF-BF5EE9634689}" sibTransId="{3704CC17-8185-4DCA-B9B8-81DAAE72DB97}"/>
    <dgm:cxn modelId="{3667CDC2-6421-4444-99B9-FED28E11CC89}" type="presOf" srcId="{1A5BE7C0-EE19-4F62-8406-D99E71DBD8E9}" destId="{598896EA-7755-444F-8555-5D969809561D}" srcOrd="0" destOrd="0" presId="urn:microsoft.com/office/officeart/2005/8/layout/lProcess2"/>
    <dgm:cxn modelId="{56D451C0-4C09-4EEA-85C8-3295B797E8A6}" type="presParOf" srcId="{3EE12328-A02A-4C7C-94F0-018064855ADB}" destId="{1199FE90-F386-4E98-9DE3-FB103B654850}" srcOrd="0" destOrd="0" presId="urn:microsoft.com/office/officeart/2005/8/layout/lProcess2"/>
    <dgm:cxn modelId="{DBA5A846-830D-4A6E-B0AE-71147C3A73CC}" type="presParOf" srcId="{1199FE90-F386-4E98-9DE3-FB103B654850}" destId="{F68EED92-00CE-4A0E-B196-4289471A4B23}" srcOrd="0" destOrd="0" presId="urn:microsoft.com/office/officeart/2005/8/layout/lProcess2"/>
    <dgm:cxn modelId="{56A5243B-246A-4DBA-9185-5F20DDA4C73C}" type="presParOf" srcId="{1199FE90-F386-4E98-9DE3-FB103B654850}" destId="{60DE2682-E78A-4EEF-85EF-7C03794AE921}" srcOrd="1" destOrd="0" presId="urn:microsoft.com/office/officeart/2005/8/layout/lProcess2"/>
    <dgm:cxn modelId="{1063978D-055F-47A2-87B3-3A9BD0654084}" type="presParOf" srcId="{1199FE90-F386-4E98-9DE3-FB103B654850}" destId="{2350AB00-9C3F-4A68-B688-ACE1ACDE057B}" srcOrd="2" destOrd="0" presId="urn:microsoft.com/office/officeart/2005/8/layout/lProcess2"/>
    <dgm:cxn modelId="{9090F32D-FF68-42F6-A5D7-6924585052CC}" type="presParOf" srcId="{2350AB00-9C3F-4A68-B688-ACE1ACDE057B}" destId="{935E35F6-28A8-4E7A-A8C1-CFD1D2BADCFA}" srcOrd="0" destOrd="0" presId="urn:microsoft.com/office/officeart/2005/8/layout/lProcess2"/>
    <dgm:cxn modelId="{836B7817-3906-4426-AB5F-FC71723AE977}" type="presParOf" srcId="{935E35F6-28A8-4E7A-A8C1-CFD1D2BADCFA}" destId="{4877596D-5427-46D2-8F9D-53D11A000F9B}" srcOrd="0" destOrd="0" presId="urn:microsoft.com/office/officeart/2005/8/layout/lProcess2"/>
    <dgm:cxn modelId="{80E8010F-274F-4DDF-B7D4-DE9AD5588818}" type="presParOf" srcId="{935E35F6-28A8-4E7A-A8C1-CFD1D2BADCFA}" destId="{C195990C-D8E3-4419-98DC-4F70E20B7E5D}" srcOrd="1" destOrd="0" presId="urn:microsoft.com/office/officeart/2005/8/layout/lProcess2"/>
    <dgm:cxn modelId="{A484BF38-A231-456D-B3B2-CDB2D512AAD7}" type="presParOf" srcId="{935E35F6-28A8-4E7A-A8C1-CFD1D2BADCFA}" destId="{598896EA-7755-444F-8555-5D969809561D}" srcOrd="2" destOrd="0" presId="urn:microsoft.com/office/officeart/2005/8/layout/lProcess2"/>
  </dgm:cxnLst>
  <dgm:bg>
    <a:solidFill>
      <a:schemeClr val="accent3">
        <a:lumMod val="40000"/>
        <a:lumOff val="60000"/>
      </a:schemeClr>
    </a:solidFill>
  </dgm:bg>
  <dgm:whole/>
</dgm:dataModel>
</file>

<file path=ppt/diagrams/data7.xml><?xml version="1.0" encoding="utf-8"?>
<dgm:dataModel xmlns:dgm="http://schemas.openxmlformats.org/drawingml/2006/diagram" xmlns:a="http://schemas.openxmlformats.org/drawingml/2006/main">
  <dgm:ptLst>
    <dgm:pt modelId="{74436C0D-8062-4321-BE34-3DD4CFFA6EDE}"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GB"/>
        </a:p>
      </dgm:t>
    </dgm:pt>
    <dgm:pt modelId="{B70994C4-D01A-4EEE-BFD3-4E9FE6A47010}">
      <dgm:prSet phldrT="[Text]" custT="1">
        <dgm:style>
          <a:lnRef idx="2">
            <a:schemeClr val="accent3"/>
          </a:lnRef>
          <a:fillRef idx="1">
            <a:schemeClr val="lt1"/>
          </a:fillRef>
          <a:effectRef idx="0">
            <a:schemeClr val="accent3"/>
          </a:effectRef>
          <a:fontRef idx="minor">
            <a:schemeClr val="dk1"/>
          </a:fontRef>
        </dgm:style>
      </dgm:prSet>
      <dgm:spPr/>
      <dgm:t>
        <a:bodyPr/>
        <a:lstStyle/>
        <a:p>
          <a:r>
            <a:rPr lang="en-GB" sz="1000" dirty="0" smtClean="0"/>
            <a:t>Components  of Food Security</a:t>
          </a:r>
          <a:endParaRPr lang="en-GB" sz="1000" dirty="0"/>
        </a:p>
      </dgm:t>
    </dgm:pt>
    <dgm:pt modelId="{2FE17227-57B3-432F-A1F9-299374D8B810}" type="parTrans" cxnId="{B0AED050-A278-4FB7-A62E-0DF2197288CA}">
      <dgm:prSet/>
      <dgm:spPr/>
      <dgm:t>
        <a:bodyPr/>
        <a:lstStyle/>
        <a:p>
          <a:endParaRPr lang="en-GB" sz="1000"/>
        </a:p>
      </dgm:t>
    </dgm:pt>
    <dgm:pt modelId="{30AD76C4-C169-420C-9768-83A74718C574}" type="sibTrans" cxnId="{B0AED050-A278-4FB7-A62E-0DF2197288CA}">
      <dgm:prSet/>
      <dgm:spPr/>
      <dgm:t>
        <a:bodyPr/>
        <a:lstStyle/>
        <a:p>
          <a:endParaRPr lang="en-GB" sz="1000"/>
        </a:p>
      </dgm:t>
    </dgm:pt>
    <dgm:pt modelId="{D7730045-615C-4DF5-B1D2-30754AC6AEA6}">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GB" sz="1000" dirty="0" smtClean="0"/>
            <a:t>Availability of food</a:t>
          </a:r>
        </a:p>
        <a:p>
          <a:r>
            <a:rPr lang="en-GB" sz="800" dirty="0" smtClean="0"/>
            <a:t>(e.g. domestic production, import capacity, food stocks, food aid )</a:t>
          </a:r>
          <a:endParaRPr lang="en-GB" sz="800" dirty="0"/>
        </a:p>
      </dgm:t>
    </dgm:pt>
    <dgm:pt modelId="{5B441F5F-EBAC-4C57-B67F-A9497E797236}" type="parTrans" cxnId="{514D910C-3935-4DA3-AFDF-7C00B50E5E0C}">
      <dgm:prSet/>
      <dgm:spPr/>
      <dgm:t>
        <a:bodyPr/>
        <a:lstStyle/>
        <a:p>
          <a:endParaRPr lang="en-GB" sz="1000"/>
        </a:p>
      </dgm:t>
    </dgm:pt>
    <dgm:pt modelId="{504F697F-0631-4566-92F5-5A387172016C}" type="sibTrans" cxnId="{514D910C-3935-4DA3-AFDF-7C00B50E5E0C}">
      <dgm:prSet/>
      <dgm:spPr/>
      <dgm:t>
        <a:bodyPr/>
        <a:lstStyle/>
        <a:p>
          <a:endParaRPr lang="en-GB" sz="1000"/>
        </a:p>
      </dgm:t>
    </dgm:pt>
    <dgm:pt modelId="{F4450B4E-C5EF-4EB9-B8CD-2D9E9E5A0FAC}">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GB" sz="1000" dirty="0" smtClean="0"/>
            <a:t>Access to food</a:t>
          </a:r>
        </a:p>
        <a:p>
          <a:r>
            <a:rPr lang="en-GB" sz="800" dirty="0" smtClean="0"/>
            <a:t>(e.g. household incomes, market infrastructure, food distribution systems )</a:t>
          </a:r>
          <a:endParaRPr lang="en-GB" sz="800" dirty="0"/>
        </a:p>
      </dgm:t>
    </dgm:pt>
    <dgm:pt modelId="{A7FBD67F-76A8-4CBB-AD74-452BE51FFD0D}" type="parTrans" cxnId="{C27BD0BF-3B82-44B1-822F-31F8796F70A0}">
      <dgm:prSet/>
      <dgm:spPr/>
      <dgm:t>
        <a:bodyPr/>
        <a:lstStyle/>
        <a:p>
          <a:endParaRPr lang="en-GB" sz="1000"/>
        </a:p>
      </dgm:t>
    </dgm:pt>
    <dgm:pt modelId="{A6AC17B2-E430-40F8-B1E2-76859E0002BC}" type="sibTrans" cxnId="{C27BD0BF-3B82-44B1-822F-31F8796F70A0}">
      <dgm:prSet/>
      <dgm:spPr/>
      <dgm:t>
        <a:bodyPr/>
        <a:lstStyle/>
        <a:p>
          <a:endParaRPr lang="en-GB" sz="1000"/>
        </a:p>
      </dgm:t>
    </dgm:pt>
    <dgm:pt modelId="{AA052D35-585B-46E6-B28C-6ADABBF9D1D0}">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GB" sz="1000" dirty="0" smtClean="0"/>
            <a:t>Stability of supply</a:t>
          </a:r>
        </a:p>
        <a:p>
          <a:r>
            <a:rPr lang="en-GB" sz="800" dirty="0" smtClean="0"/>
            <a:t>(e.g. natural disasters, human-induced disasters, diversification of agricultural economy, political and economic conditions )</a:t>
          </a:r>
          <a:endParaRPr lang="en-GB" sz="800" dirty="0"/>
        </a:p>
      </dgm:t>
    </dgm:pt>
    <dgm:pt modelId="{5DEC15FD-BADE-4089-BD4B-684F09B95025}" type="parTrans" cxnId="{1D92178A-F30D-4DF0-A202-B168FBFC3E9B}">
      <dgm:prSet/>
      <dgm:spPr/>
      <dgm:t>
        <a:bodyPr/>
        <a:lstStyle/>
        <a:p>
          <a:endParaRPr lang="en-GB" sz="1000"/>
        </a:p>
      </dgm:t>
    </dgm:pt>
    <dgm:pt modelId="{1BB863CC-06DE-41FA-9812-372378729341}" type="sibTrans" cxnId="{1D92178A-F30D-4DF0-A202-B168FBFC3E9B}">
      <dgm:prSet/>
      <dgm:spPr/>
      <dgm:t>
        <a:bodyPr/>
        <a:lstStyle/>
        <a:p>
          <a:endParaRPr lang="en-GB" sz="1000"/>
        </a:p>
      </dgm:t>
    </dgm:pt>
    <dgm:pt modelId="{7870E120-D5C5-4403-9885-57241837DFED}">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GB" sz="1000" dirty="0" smtClean="0"/>
            <a:t>Food utilization</a:t>
          </a:r>
        </a:p>
        <a:p>
          <a:r>
            <a:rPr lang="en-GB" sz="800" dirty="0" smtClean="0"/>
            <a:t>(e.g. Nutritional education, eating habits, food safety and quality, access to clean water, health and sanitation)</a:t>
          </a:r>
          <a:endParaRPr lang="en-GB" sz="800" dirty="0"/>
        </a:p>
      </dgm:t>
    </dgm:pt>
    <dgm:pt modelId="{CA8CB284-40A2-4661-83FD-CCE76968DD32}" type="parTrans" cxnId="{2E9BD927-D902-4B55-9DA6-AEF0FA854E27}">
      <dgm:prSet/>
      <dgm:spPr/>
      <dgm:t>
        <a:bodyPr/>
        <a:lstStyle/>
        <a:p>
          <a:endParaRPr lang="en-GB" sz="1000"/>
        </a:p>
      </dgm:t>
    </dgm:pt>
    <dgm:pt modelId="{65B90A6B-52F4-4473-98C8-2EC18378C508}" type="sibTrans" cxnId="{2E9BD927-D902-4B55-9DA6-AEF0FA854E27}">
      <dgm:prSet/>
      <dgm:spPr/>
      <dgm:t>
        <a:bodyPr/>
        <a:lstStyle/>
        <a:p>
          <a:endParaRPr lang="en-GB" sz="1000"/>
        </a:p>
      </dgm:t>
    </dgm:pt>
    <dgm:pt modelId="{20E02239-C5FD-447E-843D-6F9F1A090159}" type="pres">
      <dgm:prSet presAssocID="{74436C0D-8062-4321-BE34-3DD4CFFA6EDE}" presName="diagram" presStyleCnt="0">
        <dgm:presLayoutVars>
          <dgm:chMax val="1"/>
          <dgm:dir/>
          <dgm:animLvl val="ctr"/>
          <dgm:resizeHandles val="exact"/>
        </dgm:presLayoutVars>
      </dgm:prSet>
      <dgm:spPr/>
      <dgm:t>
        <a:bodyPr/>
        <a:lstStyle/>
        <a:p>
          <a:endParaRPr lang="en-GB"/>
        </a:p>
      </dgm:t>
    </dgm:pt>
    <dgm:pt modelId="{685D8380-46CD-4BEB-88C4-E937F6DCAEAA}" type="pres">
      <dgm:prSet presAssocID="{74436C0D-8062-4321-BE34-3DD4CFFA6EDE}" presName="matrix" presStyleCnt="0"/>
      <dgm:spPr/>
    </dgm:pt>
    <dgm:pt modelId="{203FEB78-FA4B-4FC3-B837-3ED38FCFC4D0}" type="pres">
      <dgm:prSet presAssocID="{74436C0D-8062-4321-BE34-3DD4CFFA6EDE}" presName="tile1" presStyleLbl="node1" presStyleIdx="0" presStyleCnt="4"/>
      <dgm:spPr/>
      <dgm:t>
        <a:bodyPr/>
        <a:lstStyle/>
        <a:p>
          <a:endParaRPr lang="en-GB"/>
        </a:p>
      </dgm:t>
    </dgm:pt>
    <dgm:pt modelId="{57D8A70D-357A-4028-9E9C-63E477B8449A}" type="pres">
      <dgm:prSet presAssocID="{74436C0D-8062-4321-BE34-3DD4CFFA6EDE}" presName="tile1text" presStyleLbl="node1" presStyleIdx="0" presStyleCnt="4">
        <dgm:presLayoutVars>
          <dgm:chMax val="0"/>
          <dgm:chPref val="0"/>
          <dgm:bulletEnabled val="1"/>
        </dgm:presLayoutVars>
      </dgm:prSet>
      <dgm:spPr/>
      <dgm:t>
        <a:bodyPr/>
        <a:lstStyle/>
        <a:p>
          <a:endParaRPr lang="en-GB"/>
        </a:p>
      </dgm:t>
    </dgm:pt>
    <dgm:pt modelId="{AE5A4C28-15A8-44DA-B78F-275A9409048F}" type="pres">
      <dgm:prSet presAssocID="{74436C0D-8062-4321-BE34-3DD4CFFA6EDE}" presName="tile2" presStyleLbl="node1" presStyleIdx="1" presStyleCnt="4"/>
      <dgm:spPr/>
      <dgm:t>
        <a:bodyPr/>
        <a:lstStyle/>
        <a:p>
          <a:endParaRPr lang="en-GB"/>
        </a:p>
      </dgm:t>
    </dgm:pt>
    <dgm:pt modelId="{0BAC6010-C503-43FD-9E4F-8BA0ACD51F2C}" type="pres">
      <dgm:prSet presAssocID="{74436C0D-8062-4321-BE34-3DD4CFFA6EDE}" presName="tile2text" presStyleLbl="node1" presStyleIdx="1" presStyleCnt="4">
        <dgm:presLayoutVars>
          <dgm:chMax val="0"/>
          <dgm:chPref val="0"/>
          <dgm:bulletEnabled val="1"/>
        </dgm:presLayoutVars>
      </dgm:prSet>
      <dgm:spPr/>
      <dgm:t>
        <a:bodyPr/>
        <a:lstStyle/>
        <a:p>
          <a:endParaRPr lang="en-GB"/>
        </a:p>
      </dgm:t>
    </dgm:pt>
    <dgm:pt modelId="{D6DF01CA-73E9-44EB-9B9C-DC57EBD9DC4C}" type="pres">
      <dgm:prSet presAssocID="{74436C0D-8062-4321-BE34-3DD4CFFA6EDE}" presName="tile3" presStyleLbl="node1" presStyleIdx="2" presStyleCnt="4"/>
      <dgm:spPr/>
      <dgm:t>
        <a:bodyPr/>
        <a:lstStyle/>
        <a:p>
          <a:endParaRPr lang="en-GB"/>
        </a:p>
      </dgm:t>
    </dgm:pt>
    <dgm:pt modelId="{96AD9268-2730-490C-A192-D8EF01899DF3}" type="pres">
      <dgm:prSet presAssocID="{74436C0D-8062-4321-BE34-3DD4CFFA6EDE}" presName="tile3text" presStyleLbl="node1" presStyleIdx="2" presStyleCnt="4">
        <dgm:presLayoutVars>
          <dgm:chMax val="0"/>
          <dgm:chPref val="0"/>
          <dgm:bulletEnabled val="1"/>
        </dgm:presLayoutVars>
      </dgm:prSet>
      <dgm:spPr/>
      <dgm:t>
        <a:bodyPr/>
        <a:lstStyle/>
        <a:p>
          <a:endParaRPr lang="en-GB"/>
        </a:p>
      </dgm:t>
    </dgm:pt>
    <dgm:pt modelId="{266C7973-B2AF-4A0D-8525-289754722E03}" type="pres">
      <dgm:prSet presAssocID="{74436C0D-8062-4321-BE34-3DD4CFFA6EDE}" presName="tile4" presStyleLbl="node1" presStyleIdx="3" presStyleCnt="4"/>
      <dgm:spPr/>
      <dgm:t>
        <a:bodyPr/>
        <a:lstStyle/>
        <a:p>
          <a:endParaRPr lang="en-GB"/>
        </a:p>
      </dgm:t>
    </dgm:pt>
    <dgm:pt modelId="{E2810EE9-6B4A-42AD-BB44-B5025F17DA3C}" type="pres">
      <dgm:prSet presAssocID="{74436C0D-8062-4321-BE34-3DD4CFFA6EDE}" presName="tile4text" presStyleLbl="node1" presStyleIdx="3" presStyleCnt="4">
        <dgm:presLayoutVars>
          <dgm:chMax val="0"/>
          <dgm:chPref val="0"/>
          <dgm:bulletEnabled val="1"/>
        </dgm:presLayoutVars>
      </dgm:prSet>
      <dgm:spPr/>
      <dgm:t>
        <a:bodyPr/>
        <a:lstStyle/>
        <a:p>
          <a:endParaRPr lang="en-GB"/>
        </a:p>
      </dgm:t>
    </dgm:pt>
    <dgm:pt modelId="{F3CCA65A-FED4-4C3A-BE1C-6B62DAC9E73F}" type="pres">
      <dgm:prSet presAssocID="{74436C0D-8062-4321-BE34-3DD4CFFA6EDE}" presName="centerTile" presStyleLbl="fgShp" presStyleIdx="0" presStyleCnt="1">
        <dgm:presLayoutVars>
          <dgm:chMax val="0"/>
          <dgm:chPref val="0"/>
        </dgm:presLayoutVars>
      </dgm:prSet>
      <dgm:spPr/>
      <dgm:t>
        <a:bodyPr/>
        <a:lstStyle/>
        <a:p>
          <a:endParaRPr lang="en-GB"/>
        </a:p>
      </dgm:t>
    </dgm:pt>
  </dgm:ptLst>
  <dgm:cxnLst>
    <dgm:cxn modelId="{803C7969-145B-4C17-A0E8-003A1CDCEB92}" type="presOf" srcId="{7870E120-D5C5-4403-9885-57241837DFED}" destId="{E2810EE9-6B4A-42AD-BB44-B5025F17DA3C}" srcOrd="1" destOrd="0" presId="urn:microsoft.com/office/officeart/2005/8/layout/matrix1"/>
    <dgm:cxn modelId="{BA98D329-3F72-4A19-90BC-3A96111DD724}" type="presOf" srcId="{F4450B4E-C5EF-4EB9-B8CD-2D9E9E5A0FAC}" destId="{AE5A4C28-15A8-44DA-B78F-275A9409048F}" srcOrd="0" destOrd="0" presId="urn:microsoft.com/office/officeart/2005/8/layout/matrix1"/>
    <dgm:cxn modelId="{1D92178A-F30D-4DF0-A202-B168FBFC3E9B}" srcId="{B70994C4-D01A-4EEE-BFD3-4E9FE6A47010}" destId="{AA052D35-585B-46E6-B28C-6ADABBF9D1D0}" srcOrd="2" destOrd="0" parTransId="{5DEC15FD-BADE-4089-BD4B-684F09B95025}" sibTransId="{1BB863CC-06DE-41FA-9812-372378729341}"/>
    <dgm:cxn modelId="{5131F333-FF7A-43B2-8C6A-4F98033E2C89}" type="presOf" srcId="{AA052D35-585B-46E6-B28C-6ADABBF9D1D0}" destId="{D6DF01CA-73E9-44EB-9B9C-DC57EBD9DC4C}" srcOrd="0" destOrd="0" presId="urn:microsoft.com/office/officeart/2005/8/layout/matrix1"/>
    <dgm:cxn modelId="{C27BD0BF-3B82-44B1-822F-31F8796F70A0}" srcId="{B70994C4-D01A-4EEE-BFD3-4E9FE6A47010}" destId="{F4450B4E-C5EF-4EB9-B8CD-2D9E9E5A0FAC}" srcOrd="1" destOrd="0" parTransId="{A7FBD67F-76A8-4CBB-AD74-452BE51FFD0D}" sibTransId="{A6AC17B2-E430-40F8-B1E2-76859E0002BC}"/>
    <dgm:cxn modelId="{B0AED050-A278-4FB7-A62E-0DF2197288CA}" srcId="{74436C0D-8062-4321-BE34-3DD4CFFA6EDE}" destId="{B70994C4-D01A-4EEE-BFD3-4E9FE6A47010}" srcOrd="0" destOrd="0" parTransId="{2FE17227-57B3-432F-A1F9-299374D8B810}" sibTransId="{30AD76C4-C169-420C-9768-83A74718C574}"/>
    <dgm:cxn modelId="{F686D12B-6F8F-4B16-827B-6C365ABB4A75}" type="presOf" srcId="{7870E120-D5C5-4403-9885-57241837DFED}" destId="{266C7973-B2AF-4A0D-8525-289754722E03}" srcOrd="0" destOrd="0" presId="urn:microsoft.com/office/officeart/2005/8/layout/matrix1"/>
    <dgm:cxn modelId="{17CBECBC-0936-47CC-8C09-61568F5CA6E1}" type="presOf" srcId="{D7730045-615C-4DF5-B1D2-30754AC6AEA6}" destId="{57D8A70D-357A-4028-9E9C-63E477B8449A}" srcOrd="1" destOrd="0" presId="urn:microsoft.com/office/officeart/2005/8/layout/matrix1"/>
    <dgm:cxn modelId="{F2217493-B266-4D2A-8475-8C626341E911}" type="presOf" srcId="{F4450B4E-C5EF-4EB9-B8CD-2D9E9E5A0FAC}" destId="{0BAC6010-C503-43FD-9E4F-8BA0ACD51F2C}" srcOrd="1" destOrd="0" presId="urn:microsoft.com/office/officeart/2005/8/layout/matrix1"/>
    <dgm:cxn modelId="{514D910C-3935-4DA3-AFDF-7C00B50E5E0C}" srcId="{B70994C4-D01A-4EEE-BFD3-4E9FE6A47010}" destId="{D7730045-615C-4DF5-B1D2-30754AC6AEA6}" srcOrd="0" destOrd="0" parTransId="{5B441F5F-EBAC-4C57-B67F-A9497E797236}" sibTransId="{504F697F-0631-4566-92F5-5A387172016C}"/>
    <dgm:cxn modelId="{2E9BD927-D902-4B55-9DA6-AEF0FA854E27}" srcId="{B70994C4-D01A-4EEE-BFD3-4E9FE6A47010}" destId="{7870E120-D5C5-4403-9885-57241837DFED}" srcOrd="3" destOrd="0" parTransId="{CA8CB284-40A2-4661-83FD-CCE76968DD32}" sibTransId="{65B90A6B-52F4-4473-98C8-2EC18378C508}"/>
    <dgm:cxn modelId="{2652BDC1-D7C0-4B02-BE7C-D8633EEA62AB}" type="presOf" srcId="{D7730045-615C-4DF5-B1D2-30754AC6AEA6}" destId="{203FEB78-FA4B-4FC3-B837-3ED38FCFC4D0}" srcOrd="0" destOrd="0" presId="urn:microsoft.com/office/officeart/2005/8/layout/matrix1"/>
    <dgm:cxn modelId="{8C8BC8CD-F7A4-4E76-B171-5DF75250FCFA}" type="presOf" srcId="{AA052D35-585B-46E6-B28C-6ADABBF9D1D0}" destId="{96AD9268-2730-490C-A192-D8EF01899DF3}" srcOrd="1" destOrd="0" presId="urn:microsoft.com/office/officeart/2005/8/layout/matrix1"/>
    <dgm:cxn modelId="{05031011-3697-4B78-B0E1-F5FB037B65B0}" type="presOf" srcId="{B70994C4-D01A-4EEE-BFD3-4E9FE6A47010}" destId="{F3CCA65A-FED4-4C3A-BE1C-6B62DAC9E73F}" srcOrd="0" destOrd="0" presId="urn:microsoft.com/office/officeart/2005/8/layout/matrix1"/>
    <dgm:cxn modelId="{4C965C01-89C2-46A1-96C9-E8E5964D9390}" type="presOf" srcId="{74436C0D-8062-4321-BE34-3DD4CFFA6EDE}" destId="{20E02239-C5FD-447E-843D-6F9F1A090159}" srcOrd="0" destOrd="0" presId="urn:microsoft.com/office/officeart/2005/8/layout/matrix1"/>
    <dgm:cxn modelId="{65D42A58-7E41-4EF3-9194-91837B587F2A}" type="presParOf" srcId="{20E02239-C5FD-447E-843D-6F9F1A090159}" destId="{685D8380-46CD-4BEB-88C4-E937F6DCAEAA}" srcOrd="0" destOrd="0" presId="urn:microsoft.com/office/officeart/2005/8/layout/matrix1"/>
    <dgm:cxn modelId="{C2C71D78-79CC-4FC5-BB9E-512DEC07C708}" type="presParOf" srcId="{685D8380-46CD-4BEB-88C4-E937F6DCAEAA}" destId="{203FEB78-FA4B-4FC3-B837-3ED38FCFC4D0}" srcOrd="0" destOrd="0" presId="urn:microsoft.com/office/officeart/2005/8/layout/matrix1"/>
    <dgm:cxn modelId="{E5F1CFBC-61CE-4D05-9649-074C24AAE856}" type="presParOf" srcId="{685D8380-46CD-4BEB-88C4-E937F6DCAEAA}" destId="{57D8A70D-357A-4028-9E9C-63E477B8449A}" srcOrd="1" destOrd="0" presId="urn:microsoft.com/office/officeart/2005/8/layout/matrix1"/>
    <dgm:cxn modelId="{54C7EF25-AE5D-44B0-A92D-1C03326367AD}" type="presParOf" srcId="{685D8380-46CD-4BEB-88C4-E937F6DCAEAA}" destId="{AE5A4C28-15A8-44DA-B78F-275A9409048F}" srcOrd="2" destOrd="0" presId="urn:microsoft.com/office/officeart/2005/8/layout/matrix1"/>
    <dgm:cxn modelId="{5CFA2F9C-CB73-4343-9BA3-BCC012BB1B02}" type="presParOf" srcId="{685D8380-46CD-4BEB-88C4-E937F6DCAEAA}" destId="{0BAC6010-C503-43FD-9E4F-8BA0ACD51F2C}" srcOrd="3" destOrd="0" presId="urn:microsoft.com/office/officeart/2005/8/layout/matrix1"/>
    <dgm:cxn modelId="{7FA4030C-C923-45B1-BC11-769898EEB45F}" type="presParOf" srcId="{685D8380-46CD-4BEB-88C4-E937F6DCAEAA}" destId="{D6DF01CA-73E9-44EB-9B9C-DC57EBD9DC4C}" srcOrd="4" destOrd="0" presId="urn:microsoft.com/office/officeart/2005/8/layout/matrix1"/>
    <dgm:cxn modelId="{98831094-1733-4FAB-BF5D-F459ACFB0809}" type="presParOf" srcId="{685D8380-46CD-4BEB-88C4-E937F6DCAEAA}" destId="{96AD9268-2730-490C-A192-D8EF01899DF3}" srcOrd="5" destOrd="0" presId="urn:microsoft.com/office/officeart/2005/8/layout/matrix1"/>
    <dgm:cxn modelId="{EBE6A742-6D78-49A2-8E6E-43B63A58DB64}" type="presParOf" srcId="{685D8380-46CD-4BEB-88C4-E937F6DCAEAA}" destId="{266C7973-B2AF-4A0D-8525-289754722E03}" srcOrd="6" destOrd="0" presId="urn:microsoft.com/office/officeart/2005/8/layout/matrix1"/>
    <dgm:cxn modelId="{9BE7CE44-62B8-490B-83DD-98B9D22B9A0D}" type="presParOf" srcId="{685D8380-46CD-4BEB-88C4-E937F6DCAEAA}" destId="{E2810EE9-6B4A-42AD-BB44-B5025F17DA3C}" srcOrd="7" destOrd="0" presId="urn:microsoft.com/office/officeart/2005/8/layout/matrix1"/>
    <dgm:cxn modelId="{63E0F9D4-ADDF-4AB8-BFD1-F08C8E6B7798}" type="presParOf" srcId="{20E02239-C5FD-447E-843D-6F9F1A090159}" destId="{F3CCA65A-FED4-4C3A-BE1C-6B62DAC9E73F}" srcOrd="1" destOrd="0" presId="urn:microsoft.com/office/officeart/2005/8/layout/matrix1"/>
  </dgm:cxnLst>
  <dgm:bg>
    <a:solidFill>
      <a:schemeClr val="accent4">
        <a:lumMod val="40000"/>
        <a:lumOff val="60000"/>
      </a:schemeClr>
    </a:solidFill>
  </dgm:bg>
  <dgm:whole/>
</dgm:dataModel>
</file>

<file path=ppt/diagrams/data8.xml><?xml version="1.0" encoding="utf-8"?>
<dgm:dataModel xmlns:dgm="http://schemas.openxmlformats.org/drawingml/2006/diagram" xmlns:a="http://schemas.openxmlformats.org/drawingml/2006/main">
  <dgm:ptLst>
    <dgm:pt modelId="{6FB642C2-6285-49A4-9C76-C6B15F2F1F6F}" type="doc">
      <dgm:prSet loTypeId="urn:microsoft.com/office/officeart/2005/8/layout/process1" loCatId="process" qsTypeId="urn:microsoft.com/office/officeart/2005/8/quickstyle/simple1" qsCatId="simple" csTypeId="urn:microsoft.com/office/officeart/2005/8/colors/accent1_3" csCatId="accent1" phldr="1"/>
      <dgm:spPr/>
    </dgm:pt>
    <dgm:pt modelId="{EC49DFCC-A984-48FE-AE18-B6FC4901D567}">
      <dgm:prSet phldrT="[Text]" custT="1"/>
      <dgm:spPr>
        <a:solidFill>
          <a:schemeClr val="accent1">
            <a:lumMod val="20000"/>
            <a:lumOff val="80000"/>
          </a:schemeClr>
        </a:solidFill>
      </dgm:spPr>
      <dgm:t>
        <a:bodyPr/>
        <a:lstStyle/>
        <a:p>
          <a:pPr>
            <a:spcAft>
              <a:spcPct val="35000"/>
            </a:spcAft>
          </a:pPr>
          <a:r>
            <a:rPr lang="en-GB" sz="1000" dirty="0" smtClean="0">
              <a:solidFill>
                <a:schemeClr val="tx2">
                  <a:lumMod val="50000"/>
                </a:schemeClr>
              </a:solidFill>
            </a:rPr>
            <a:t>Agricultural production</a:t>
          </a:r>
        </a:p>
        <a:p>
          <a:pPr>
            <a:spcAft>
              <a:spcPts val="0"/>
            </a:spcAft>
          </a:pPr>
          <a:r>
            <a:rPr lang="en-GB" sz="800" dirty="0" smtClean="0">
              <a:solidFill>
                <a:schemeClr val="tx2">
                  <a:lumMod val="50000"/>
                </a:schemeClr>
              </a:solidFill>
            </a:rPr>
            <a:t>(TNC participation through </a:t>
          </a:r>
        </a:p>
        <a:p>
          <a:pPr>
            <a:spcAft>
              <a:spcPts val="0"/>
            </a:spcAft>
          </a:pPr>
          <a:r>
            <a:rPr lang="en-GB" sz="800" dirty="0" smtClean="0">
              <a:solidFill>
                <a:schemeClr val="tx2">
                  <a:lumMod val="50000"/>
                </a:schemeClr>
              </a:solidFill>
            </a:rPr>
            <a:t>FDI or contract farming)</a:t>
          </a:r>
          <a:endParaRPr lang="en-GB" sz="800" dirty="0">
            <a:solidFill>
              <a:schemeClr val="tx2">
                <a:lumMod val="50000"/>
              </a:schemeClr>
            </a:solidFill>
          </a:endParaRPr>
        </a:p>
      </dgm:t>
    </dgm:pt>
    <dgm:pt modelId="{330EA0CF-4F6D-4C07-8BA1-B639D8C96F1F}" type="parTrans" cxnId="{5266AB9B-5B1D-4077-A831-AF634D5053E2}">
      <dgm:prSet/>
      <dgm:spPr/>
      <dgm:t>
        <a:bodyPr/>
        <a:lstStyle/>
        <a:p>
          <a:endParaRPr lang="en-GB" sz="1000"/>
        </a:p>
      </dgm:t>
    </dgm:pt>
    <dgm:pt modelId="{51BE9EBE-0EF4-4210-80D4-7C41DE3EDE8E}" type="sibTrans" cxnId="{5266AB9B-5B1D-4077-A831-AF634D5053E2}">
      <dgm:prSet custT="1"/>
      <dgm:spPr>
        <a:noFill/>
      </dgm:spPr>
      <dgm:t>
        <a:bodyPr/>
        <a:lstStyle/>
        <a:p>
          <a:endParaRPr lang="en-GB" sz="1000"/>
        </a:p>
      </dgm:t>
    </dgm:pt>
    <dgm:pt modelId="{0916573D-7267-45FD-8102-12E471484CEE}">
      <dgm:prSet phldrT="[Text]" custT="1"/>
      <dgm:spPr>
        <a:solidFill>
          <a:schemeClr val="accent1">
            <a:lumMod val="20000"/>
            <a:lumOff val="80000"/>
          </a:schemeClr>
        </a:solidFill>
      </dgm:spPr>
      <dgm:t>
        <a:bodyPr/>
        <a:lstStyle/>
        <a:p>
          <a:pPr>
            <a:spcAft>
              <a:spcPct val="35000"/>
            </a:spcAft>
          </a:pPr>
          <a:r>
            <a:rPr lang="en-GB" sz="1000" dirty="0" smtClean="0">
              <a:solidFill>
                <a:schemeClr val="tx2">
                  <a:lumMod val="50000"/>
                </a:schemeClr>
              </a:solidFill>
            </a:rPr>
            <a:t>Agricultural productivity</a:t>
          </a:r>
        </a:p>
        <a:p>
          <a:pPr>
            <a:spcAft>
              <a:spcPts val="0"/>
            </a:spcAft>
          </a:pPr>
          <a:r>
            <a:rPr lang="en-GB" sz="800" dirty="0" smtClean="0">
              <a:solidFill>
                <a:schemeClr val="tx2">
                  <a:lumMod val="50000"/>
                </a:schemeClr>
              </a:solidFill>
            </a:rPr>
            <a:t>(Grains in volume, efficiency and effectiveness, in both local and TNC run farms and plantations)</a:t>
          </a:r>
          <a:endParaRPr lang="en-GB" sz="800" dirty="0">
            <a:solidFill>
              <a:schemeClr val="tx2">
                <a:lumMod val="50000"/>
              </a:schemeClr>
            </a:solidFill>
          </a:endParaRPr>
        </a:p>
      </dgm:t>
    </dgm:pt>
    <dgm:pt modelId="{30DF71F1-3AB2-4283-B1AF-316B361032B8}" type="parTrans" cxnId="{5C37B423-F72B-418B-A16E-E20636968E7B}">
      <dgm:prSet/>
      <dgm:spPr/>
      <dgm:t>
        <a:bodyPr/>
        <a:lstStyle/>
        <a:p>
          <a:endParaRPr lang="en-GB" sz="1000"/>
        </a:p>
      </dgm:t>
    </dgm:pt>
    <dgm:pt modelId="{0255AA56-63BA-4348-B8B8-DCF83FF1FCFA}" type="sibTrans" cxnId="{5C37B423-F72B-418B-A16E-E20636968E7B}">
      <dgm:prSet custT="1"/>
      <dgm:spPr>
        <a:noFill/>
      </dgm:spPr>
      <dgm:t>
        <a:bodyPr/>
        <a:lstStyle/>
        <a:p>
          <a:endParaRPr lang="en-GB" sz="1000"/>
        </a:p>
      </dgm:t>
    </dgm:pt>
    <dgm:pt modelId="{674346AF-6C6C-4C77-BF12-9A9E184A811C}">
      <dgm:prSet phldrT="[Text]" custT="1"/>
      <dgm:spPr>
        <a:solidFill>
          <a:schemeClr val="accent1">
            <a:lumMod val="20000"/>
            <a:lumOff val="80000"/>
          </a:schemeClr>
        </a:solidFill>
      </dgm:spPr>
      <dgm:t>
        <a:bodyPr/>
        <a:lstStyle/>
        <a:p>
          <a:pPr>
            <a:spcAft>
              <a:spcPct val="35000"/>
            </a:spcAft>
          </a:pPr>
          <a:r>
            <a:rPr lang="en-GB" sz="1000" dirty="0" smtClean="0">
              <a:solidFill>
                <a:schemeClr val="tx2">
                  <a:lumMod val="50000"/>
                </a:schemeClr>
              </a:solidFill>
            </a:rPr>
            <a:t>Development and modernization of economy</a:t>
          </a:r>
        </a:p>
        <a:p>
          <a:pPr>
            <a:spcAft>
              <a:spcPts val="0"/>
            </a:spcAft>
          </a:pPr>
          <a:r>
            <a:rPr lang="en-GB" sz="800" dirty="0" smtClean="0">
              <a:solidFill>
                <a:schemeClr val="tx2">
                  <a:lumMod val="50000"/>
                </a:schemeClr>
              </a:solidFill>
            </a:rPr>
            <a:t>(A n efficient and dynamic agriculture industry can  be a motor for development)</a:t>
          </a:r>
          <a:endParaRPr lang="en-GB" sz="800" dirty="0">
            <a:solidFill>
              <a:schemeClr val="tx2">
                <a:lumMod val="50000"/>
              </a:schemeClr>
            </a:solidFill>
          </a:endParaRPr>
        </a:p>
      </dgm:t>
    </dgm:pt>
    <dgm:pt modelId="{3A986570-A6FD-49ED-83C3-4D232914DA73}" type="parTrans" cxnId="{9A8897B9-583C-4C10-8282-FAB30BEC4525}">
      <dgm:prSet/>
      <dgm:spPr/>
      <dgm:t>
        <a:bodyPr/>
        <a:lstStyle/>
        <a:p>
          <a:endParaRPr lang="en-GB" sz="1000"/>
        </a:p>
      </dgm:t>
    </dgm:pt>
    <dgm:pt modelId="{8F97A82E-9BB9-4AF1-8CF3-CF6E1EAB3E8A}" type="sibTrans" cxnId="{9A8897B9-583C-4C10-8282-FAB30BEC4525}">
      <dgm:prSet/>
      <dgm:spPr/>
      <dgm:t>
        <a:bodyPr/>
        <a:lstStyle/>
        <a:p>
          <a:endParaRPr lang="en-GB" sz="1000"/>
        </a:p>
      </dgm:t>
    </dgm:pt>
    <dgm:pt modelId="{4C99DBD3-C4CC-43A1-8F3E-89C028CBDE5C}" type="pres">
      <dgm:prSet presAssocID="{6FB642C2-6285-49A4-9C76-C6B15F2F1F6F}" presName="Name0" presStyleCnt="0">
        <dgm:presLayoutVars>
          <dgm:dir/>
          <dgm:resizeHandles val="exact"/>
        </dgm:presLayoutVars>
      </dgm:prSet>
      <dgm:spPr/>
    </dgm:pt>
    <dgm:pt modelId="{23CCDF26-0FF0-461A-961B-B80AE715FE84}" type="pres">
      <dgm:prSet presAssocID="{EC49DFCC-A984-48FE-AE18-B6FC4901D567}" presName="node" presStyleLbl="node1" presStyleIdx="0" presStyleCnt="3" custScaleX="96088">
        <dgm:presLayoutVars>
          <dgm:bulletEnabled val="1"/>
        </dgm:presLayoutVars>
      </dgm:prSet>
      <dgm:spPr/>
      <dgm:t>
        <a:bodyPr/>
        <a:lstStyle/>
        <a:p>
          <a:endParaRPr lang="en-GB"/>
        </a:p>
      </dgm:t>
    </dgm:pt>
    <dgm:pt modelId="{9E5F1D87-C9BF-4520-8D9A-59EC453AEB3F}" type="pres">
      <dgm:prSet presAssocID="{51BE9EBE-0EF4-4210-80D4-7C41DE3EDE8E}" presName="sibTrans" presStyleLbl="sibTrans2D1" presStyleIdx="0" presStyleCnt="2" custLinFactNeighborX="15436" custLinFactNeighborY="37104"/>
      <dgm:spPr>
        <a:prstGeom prst="leftRightArrow">
          <a:avLst/>
        </a:prstGeom>
      </dgm:spPr>
      <dgm:t>
        <a:bodyPr/>
        <a:lstStyle/>
        <a:p>
          <a:endParaRPr lang="en-GB"/>
        </a:p>
      </dgm:t>
    </dgm:pt>
    <dgm:pt modelId="{091800EF-1C12-4B83-A1F7-3C3A8D6B6046}" type="pres">
      <dgm:prSet presAssocID="{51BE9EBE-0EF4-4210-80D4-7C41DE3EDE8E}" presName="connectorText" presStyleLbl="sibTrans2D1" presStyleIdx="0" presStyleCnt="2"/>
      <dgm:spPr/>
      <dgm:t>
        <a:bodyPr/>
        <a:lstStyle/>
        <a:p>
          <a:endParaRPr lang="en-GB"/>
        </a:p>
      </dgm:t>
    </dgm:pt>
    <dgm:pt modelId="{BF5F222A-9F0B-488E-8750-7C223B50C653}" type="pres">
      <dgm:prSet presAssocID="{0916573D-7267-45FD-8102-12E471484CEE}" presName="node" presStyleLbl="node1" presStyleIdx="1" presStyleCnt="3" custLinFactNeighborX="8852">
        <dgm:presLayoutVars>
          <dgm:bulletEnabled val="1"/>
        </dgm:presLayoutVars>
      </dgm:prSet>
      <dgm:spPr/>
      <dgm:t>
        <a:bodyPr/>
        <a:lstStyle/>
        <a:p>
          <a:endParaRPr lang="en-GB"/>
        </a:p>
      </dgm:t>
    </dgm:pt>
    <dgm:pt modelId="{3F4CEEAF-E5CF-480D-8495-83E927A698FF}" type="pres">
      <dgm:prSet presAssocID="{0255AA56-63BA-4348-B8B8-DCF83FF1FCFA}" presName="sibTrans" presStyleLbl="sibTrans2D1" presStyleIdx="1" presStyleCnt="2"/>
      <dgm:spPr/>
      <dgm:t>
        <a:bodyPr/>
        <a:lstStyle/>
        <a:p>
          <a:endParaRPr lang="en-GB"/>
        </a:p>
      </dgm:t>
    </dgm:pt>
    <dgm:pt modelId="{3E87B9DE-606E-42DD-8A92-4C09157658A4}" type="pres">
      <dgm:prSet presAssocID="{0255AA56-63BA-4348-B8B8-DCF83FF1FCFA}" presName="connectorText" presStyleLbl="sibTrans2D1" presStyleIdx="1" presStyleCnt="2"/>
      <dgm:spPr/>
      <dgm:t>
        <a:bodyPr/>
        <a:lstStyle/>
        <a:p>
          <a:endParaRPr lang="en-GB"/>
        </a:p>
      </dgm:t>
    </dgm:pt>
    <dgm:pt modelId="{16B39BEB-9692-4582-AF8F-D5774400C1B7}" type="pres">
      <dgm:prSet presAssocID="{674346AF-6C6C-4C77-BF12-9A9E184A811C}" presName="node" presStyleLbl="node1" presStyleIdx="2" presStyleCnt="3" custLinFactNeighborX="7301">
        <dgm:presLayoutVars>
          <dgm:bulletEnabled val="1"/>
        </dgm:presLayoutVars>
      </dgm:prSet>
      <dgm:spPr/>
      <dgm:t>
        <a:bodyPr/>
        <a:lstStyle/>
        <a:p>
          <a:endParaRPr lang="en-GB"/>
        </a:p>
      </dgm:t>
    </dgm:pt>
  </dgm:ptLst>
  <dgm:cxnLst>
    <dgm:cxn modelId="{B73C823F-A5EF-4828-B5C7-206BDB891652}" type="presOf" srcId="{51BE9EBE-0EF4-4210-80D4-7C41DE3EDE8E}" destId="{091800EF-1C12-4B83-A1F7-3C3A8D6B6046}" srcOrd="1" destOrd="0" presId="urn:microsoft.com/office/officeart/2005/8/layout/process1"/>
    <dgm:cxn modelId="{FC717275-0949-414D-9F97-D4E32827C9C5}" type="presOf" srcId="{6FB642C2-6285-49A4-9C76-C6B15F2F1F6F}" destId="{4C99DBD3-C4CC-43A1-8F3E-89C028CBDE5C}" srcOrd="0" destOrd="0" presId="urn:microsoft.com/office/officeart/2005/8/layout/process1"/>
    <dgm:cxn modelId="{60DF90AA-EFE5-4CAB-BEFB-3A70A5FB043C}" type="presOf" srcId="{51BE9EBE-0EF4-4210-80D4-7C41DE3EDE8E}" destId="{9E5F1D87-C9BF-4520-8D9A-59EC453AEB3F}" srcOrd="0" destOrd="0" presId="urn:microsoft.com/office/officeart/2005/8/layout/process1"/>
    <dgm:cxn modelId="{5266AB9B-5B1D-4077-A831-AF634D5053E2}" srcId="{6FB642C2-6285-49A4-9C76-C6B15F2F1F6F}" destId="{EC49DFCC-A984-48FE-AE18-B6FC4901D567}" srcOrd="0" destOrd="0" parTransId="{330EA0CF-4F6D-4C07-8BA1-B639D8C96F1F}" sibTransId="{51BE9EBE-0EF4-4210-80D4-7C41DE3EDE8E}"/>
    <dgm:cxn modelId="{BDEB71C9-BA2D-4E06-B3D3-214B986A2539}" type="presOf" srcId="{0255AA56-63BA-4348-B8B8-DCF83FF1FCFA}" destId="{3E87B9DE-606E-42DD-8A92-4C09157658A4}" srcOrd="1" destOrd="0" presId="urn:microsoft.com/office/officeart/2005/8/layout/process1"/>
    <dgm:cxn modelId="{834FBC5E-4731-4533-A0E4-22A1F0F2C9BE}" type="presOf" srcId="{674346AF-6C6C-4C77-BF12-9A9E184A811C}" destId="{16B39BEB-9692-4582-AF8F-D5774400C1B7}" srcOrd="0" destOrd="0" presId="urn:microsoft.com/office/officeart/2005/8/layout/process1"/>
    <dgm:cxn modelId="{4B16EFAD-4DB9-45C8-A562-D0374620F736}" type="presOf" srcId="{0916573D-7267-45FD-8102-12E471484CEE}" destId="{BF5F222A-9F0B-488E-8750-7C223B50C653}" srcOrd="0" destOrd="0" presId="urn:microsoft.com/office/officeart/2005/8/layout/process1"/>
    <dgm:cxn modelId="{5C37B423-F72B-418B-A16E-E20636968E7B}" srcId="{6FB642C2-6285-49A4-9C76-C6B15F2F1F6F}" destId="{0916573D-7267-45FD-8102-12E471484CEE}" srcOrd="1" destOrd="0" parTransId="{30DF71F1-3AB2-4283-B1AF-316B361032B8}" sibTransId="{0255AA56-63BA-4348-B8B8-DCF83FF1FCFA}"/>
    <dgm:cxn modelId="{9A8897B9-583C-4C10-8282-FAB30BEC4525}" srcId="{6FB642C2-6285-49A4-9C76-C6B15F2F1F6F}" destId="{674346AF-6C6C-4C77-BF12-9A9E184A811C}" srcOrd="2" destOrd="0" parTransId="{3A986570-A6FD-49ED-83C3-4D232914DA73}" sibTransId="{8F97A82E-9BB9-4AF1-8CF3-CF6E1EAB3E8A}"/>
    <dgm:cxn modelId="{4FC873F9-43A0-46B6-B983-014F8BC59D7C}" type="presOf" srcId="{0255AA56-63BA-4348-B8B8-DCF83FF1FCFA}" destId="{3F4CEEAF-E5CF-480D-8495-83E927A698FF}" srcOrd="0" destOrd="0" presId="urn:microsoft.com/office/officeart/2005/8/layout/process1"/>
    <dgm:cxn modelId="{55492B44-8077-4368-9806-3E7AD660ACE8}" type="presOf" srcId="{EC49DFCC-A984-48FE-AE18-B6FC4901D567}" destId="{23CCDF26-0FF0-461A-961B-B80AE715FE84}" srcOrd="0" destOrd="0" presId="urn:microsoft.com/office/officeart/2005/8/layout/process1"/>
    <dgm:cxn modelId="{64453BD9-4B32-4B46-84E9-F5F0EAC71ADA}" type="presParOf" srcId="{4C99DBD3-C4CC-43A1-8F3E-89C028CBDE5C}" destId="{23CCDF26-0FF0-461A-961B-B80AE715FE84}" srcOrd="0" destOrd="0" presId="urn:microsoft.com/office/officeart/2005/8/layout/process1"/>
    <dgm:cxn modelId="{BD8AE5A0-C184-4703-B4BE-5A796E6BB430}" type="presParOf" srcId="{4C99DBD3-C4CC-43A1-8F3E-89C028CBDE5C}" destId="{9E5F1D87-C9BF-4520-8D9A-59EC453AEB3F}" srcOrd="1" destOrd="0" presId="urn:microsoft.com/office/officeart/2005/8/layout/process1"/>
    <dgm:cxn modelId="{F25681D8-089F-42F9-BE44-E86D06B5B0B0}" type="presParOf" srcId="{9E5F1D87-C9BF-4520-8D9A-59EC453AEB3F}" destId="{091800EF-1C12-4B83-A1F7-3C3A8D6B6046}" srcOrd="0" destOrd="0" presId="urn:microsoft.com/office/officeart/2005/8/layout/process1"/>
    <dgm:cxn modelId="{9CC8B290-D326-4A7D-94D7-10256DC5CD1B}" type="presParOf" srcId="{4C99DBD3-C4CC-43A1-8F3E-89C028CBDE5C}" destId="{BF5F222A-9F0B-488E-8750-7C223B50C653}" srcOrd="2" destOrd="0" presId="urn:microsoft.com/office/officeart/2005/8/layout/process1"/>
    <dgm:cxn modelId="{5F6F9296-E827-4375-96C4-81E806E121A5}" type="presParOf" srcId="{4C99DBD3-C4CC-43A1-8F3E-89C028CBDE5C}" destId="{3F4CEEAF-E5CF-480D-8495-83E927A698FF}" srcOrd="3" destOrd="0" presId="urn:microsoft.com/office/officeart/2005/8/layout/process1"/>
    <dgm:cxn modelId="{FD7008D5-895D-44A0-83C2-9C860A96FE4B}" type="presParOf" srcId="{3F4CEEAF-E5CF-480D-8495-83E927A698FF}" destId="{3E87B9DE-606E-42DD-8A92-4C09157658A4}" srcOrd="0" destOrd="0" presId="urn:microsoft.com/office/officeart/2005/8/layout/process1"/>
    <dgm:cxn modelId="{1B0B4FD0-5EAE-4E81-B64E-984171CDF22D}" type="presParOf" srcId="{4C99DBD3-C4CC-43A1-8F3E-89C028CBDE5C}" destId="{16B39BEB-9692-4582-AF8F-D5774400C1B7}" srcOrd="4" destOrd="0" presId="urn:microsoft.com/office/officeart/2005/8/layout/process1"/>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91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9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91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91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91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5FE37EFF-C117-4728-8B5A-B054C18A0FD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ahoma" pitchFamily="34" charset="0"/>
        <a:ea typeface="+mn-ea"/>
        <a:cs typeface="Arial" charset="0"/>
      </a:defRPr>
    </a:lvl1pPr>
    <a:lvl2pPr marL="457200" algn="l" rtl="0" fontAlgn="base">
      <a:spcBef>
        <a:spcPct val="30000"/>
      </a:spcBef>
      <a:spcAft>
        <a:spcPct val="0"/>
      </a:spcAft>
      <a:defRPr sz="1200" kern="1200">
        <a:solidFill>
          <a:schemeClr val="tx1"/>
        </a:solidFill>
        <a:latin typeface="Tahoma" pitchFamily="34" charset="0"/>
        <a:ea typeface="+mn-ea"/>
        <a:cs typeface="Arial" charset="0"/>
      </a:defRPr>
    </a:lvl2pPr>
    <a:lvl3pPr marL="914400" algn="l" rtl="0" fontAlgn="base">
      <a:spcBef>
        <a:spcPct val="30000"/>
      </a:spcBef>
      <a:spcAft>
        <a:spcPct val="0"/>
      </a:spcAft>
      <a:defRPr sz="1200" kern="1200">
        <a:solidFill>
          <a:schemeClr val="tx1"/>
        </a:solidFill>
        <a:latin typeface="Tahoma" pitchFamily="34" charset="0"/>
        <a:ea typeface="+mn-ea"/>
        <a:cs typeface="Arial" charset="0"/>
      </a:defRPr>
    </a:lvl3pPr>
    <a:lvl4pPr marL="1371600" algn="l" rtl="0" fontAlgn="base">
      <a:spcBef>
        <a:spcPct val="30000"/>
      </a:spcBef>
      <a:spcAft>
        <a:spcPct val="0"/>
      </a:spcAft>
      <a:defRPr sz="1200" kern="1200">
        <a:solidFill>
          <a:schemeClr val="tx1"/>
        </a:solidFill>
        <a:latin typeface="Tahoma" pitchFamily="34" charset="0"/>
        <a:ea typeface="+mn-ea"/>
        <a:cs typeface="Arial" charset="0"/>
      </a:defRPr>
    </a:lvl4pPr>
    <a:lvl5pPr marL="1828800" algn="l" rtl="0" fontAlgn="base">
      <a:spcBef>
        <a:spcPct val="30000"/>
      </a:spcBef>
      <a:spcAft>
        <a:spcPct val="0"/>
      </a:spcAft>
      <a:defRPr sz="1200" kern="1200">
        <a:solidFill>
          <a:schemeClr val="tx1"/>
        </a:solidFill>
        <a:latin typeface="Tahom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CAAF0A8-F223-4B29-95BF-9D328702DF61}" type="slidenum">
              <a:rPr lang="en-US"/>
              <a:pPr/>
              <a:t>3</a:t>
            </a:fld>
            <a:endParaRPr lang="en-US"/>
          </a:p>
        </p:txBody>
      </p:sp>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p:txBody>
          <a:bodyPr/>
          <a:lstStyle/>
          <a:p>
            <a:pPr>
              <a:spcBef>
                <a:spcPct val="0"/>
              </a:spcBef>
            </a:pPr>
            <a:endParaRPr lang="en-GB"/>
          </a:p>
        </p:txBody>
      </p:sp>
      <p:sp>
        <p:nvSpPr>
          <p:cNvPr id="5222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3DFD4E3-9751-4EFA-96D4-5037C04730E4}" type="slidenum">
              <a:rPr lang="en-GB" sz="1200">
                <a:latin typeface="Calibri" pitchFamily="34" charset="0"/>
              </a:rPr>
              <a:pPr algn="r"/>
              <a:t>3</a:t>
            </a:fld>
            <a:endParaRPr lang="en-GB"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529D566-59B3-40C5-8A67-21D97BE7A9BD}" type="slidenum">
              <a:rPr lang="en-US"/>
              <a:pPr/>
              <a:t>4</a:t>
            </a:fld>
            <a:endParaRPr lang="en-US"/>
          </a:p>
        </p:txBody>
      </p:sp>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p:txBody>
          <a:bodyPr/>
          <a:lstStyle/>
          <a:p>
            <a:pPr>
              <a:spcBef>
                <a:spcPct val="0"/>
              </a:spcBef>
            </a:pPr>
            <a:endParaRPr lang="en-GB"/>
          </a:p>
        </p:txBody>
      </p:sp>
      <p:sp>
        <p:nvSpPr>
          <p:cNvPr id="1536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F7062068-05E0-4249-8F21-6858C162C732}" type="slidenum">
              <a:rPr lang="en-GB" sz="1200">
                <a:latin typeface="+mn-lt"/>
              </a:rPr>
              <a:pPr algn="r">
                <a:defRPr/>
              </a:pPr>
              <a:t>4</a:t>
            </a:fld>
            <a:endParaRPr lang="en-GB" sz="1200">
              <a:latin typeface="+mn-l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8315CA1-2A21-422A-985A-87F2B6064C85}"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9DF78E-8D37-43E0-A753-88E65AD3925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3B9BC1-B12A-4671-9CEB-C4955624604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B72EB1-3732-498E-8B90-0A992BF402C7}"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E5B88987-024B-4B43-B072-D8ECE8BACFC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2C7D35-12A7-4280-8CA3-EE85BEAD298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9E24B2-4502-468C-97AF-CA179A971B4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5800BD-B254-4D57-9CE3-81CC0E77937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52094D-AD84-40CE-BE2A-445A36866BC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EDE0C-A2AF-4D50-ACAF-EB7BB8FB1FFD}"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2509A998-7728-497E-A0B8-C9BADEE22EDF}"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8732362-F0EB-4588-B4E1-C2B661DD86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QuickStyle" Target="../diagrams/quickStyle4.xml"/><Relationship Id="rId18" Type="http://schemas.openxmlformats.org/officeDocument/2006/relationships/diagramColors" Target="../diagrams/colors5.xml"/><Relationship Id="rId3" Type="http://schemas.openxmlformats.org/officeDocument/2006/relationships/diagramData" Target="../diagrams/data2.xml"/><Relationship Id="rId21" Type="http://schemas.openxmlformats.org/officeDocument/2006/relationships/diagramQuickStyle" Target="../diagrams/quickStyle6.xml"/><Relationship Id="rId7" Type="http://schemas.openxmlformats.org/officeDocument/2006/relationships/diagramData" Target="../diagrams/data3.xml"/><Relationship Id="rId12" Type="http://schemas.openxmlformats.org/officeDocument/2006/relationships/diagramLayout" Target="../diagrams/layout4.xml"/><Relationship Id="rId17" Type="http://schemas.openxmlformats.org/officeDocument/2006/relationships/diagramQuickStyle" Target="../diagrams/quickStyle5.xml"/><Relationship Id="rId2" Type="http://schemas.openxmlformats.org/officeDocument/2006/relationships/notesSlide" Target="../notesSlides/notesSlide2.xml"/><Relationship Id="rId16" Type="http://schemas.openxmlformats.org/officeDocument/2006/relationships/diagramLayout" Target="../diagrams/layout5.xml"/><Relationship Id="rId20" Type="http://schemas.openxmlformats.org/officeDocument/2006/relationships/diagramLayout" Target="../diagrams/layout6.xml"/><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diagramData" Target="../diagrams/data4.xml"/><Relationship Id="rId5" Type="http://schemas.openxmlformats.org/officeDocument/2006/relationships/diagramQuickStyle" Target="../diagrams/quickStyle2.xml"/><Relationship Id="rId15" Type="http://schemas.openxmlformats.org/officeDocument/2006/relationships/diagramData" Target="../diagrams/data5.xml"/><Relationship Id="rId10" Type="http://schemas.openxmlformats.org/officeDocument/2006/relationships/diagramColors" Target="../diagrams/colors3.xml"/><Relationship Id="rId19" Type="http://schemas.openxmlformats.org/officeDocument/2006/relationships/diagramData" Target="../diagrams/data6.xml"/><Relationship Id="rId4" Type="http://schemas.openxmlformats.org/officeDocument/2006/relationships/diagramLayout" Target="../diagrams/layout2.xml"/><Relationship Id="rId9" Type="http://schemas.openxmlformats.org/officeDocument/2006/relationships/diagramQuickStyle" Target="../diagrams/quickStyle3.xml"/><Relationship Id="rId14" Type="http://schemas.openxmlformats.org/officeDocument/2006/relationships/diagramColors" Target="../diagrams/colors4.xml"/><Relationship Id="rId22" Type="http://schemas.openxmlformats.org/officeDocument/2006/relationships/diagramColors" Target="../diagrams/colors6.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8.xml"/><Relationship Id="rId3" Type="http://schemas.openxmlformats.org/officeDocument/2006/relationships/diagramLayout" Target="../diagrams/layout7.xml"/><Relationship Id="rId7" Type="http://schemas.openxmlformats.org/officeDocument/2006/relationships/diagramLayout" Target="../diagrams/layout8.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openxmlformats.org/officeDocument/2006/relationships/diagramData" Target="../diagrams/data8.xml"/><Relationship Id="rId5" Type="http://schemas.openxmlformats.org/officeDocument/2006/relationships/diagramColors" Target="../diagrams/colors7.xml"/><Relationship Id="rId4" Type="http://schemas.openxmlformats.org/officeDocument/2006/relationships/diagramQuickStyle" Target="../diagrams/quickStyle7.xml"/><Relationship Id="rId9" Type="http://schemas.openxmlformats.org/officeDocument/2006/relationships/diagramColors" Target="../diagrams/colors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subTitle" idx="1"/>
          </p:nvPr>
        </p:nvSpPr>
        <p:spPr>
          <a:xfrm>
            <a:off x="1785918" y="4357694"/>
            <a:ext cx="4857784" cy="1295400"/>
          </a:xfrm>
        </p:spPr>
        <p:txBody>
          <a:bodyPr/>
          <a:lstStyle/>
          <a:p>
            <a:pPr algn="r"/>
            <a:r>
              <a:rPr lang="fr-CH" dirty="0"/>
              <a:t>Hafiz </a:t>
            </a:r>
            <a:r>
              <a:rPr lang="fr-CH" dirty="0" smtClean="0"/>
              <a:t>Mirza</a:t>
            </a:r>
            <a:endParaRPr lang="fr-CH" dirty="0"/>
          </a:p>
          <a:p>
            <a:pPr algn="r"/>
            <a:r>
              <a:rPr lang="fr-CH" dirty="0"/>
              <a:t>UNCTAD</a:t>
            </a:r>
            <a:endParaRPr lang="en-US" dirty="0"/>
          </a:p>
          <a:p>
            <a:endParaRPr lang="en-US" dirty="0"/>
          </a:p>
        </p:txBody>
      </p:sp>
      <p:sp>
        <p:nvSpPr>
          <p:cNvPr id="47106" name="Rectangle 2"/>
          <p:cNvSpPr>
            <a:spLocks noGrp="1" noChangeArrowheads="1"/>
          </p:cNvSpPr>
          <p:nvPr>
            <p:ph type="ctrTitle"/>
          </p:nvPr>
        </p:nvSpPr>
        <p:spPr>
          <a:xfrm>
            <a:off x="857224" y="2000240"/>
            <a:ext cx="6934200" cy="1009648"/>
          </a:xfrm>
        </p:spPr>
        <p:txBody>
          <a:bodyPr>
            <a:normAutofit fontScale="90000"/>
          </a:bodyPr>
          <a:lstStyle/>
          <a:p>
            <a:r>
              <a:rPr lang="en-US" sz="3200" dirty="0" smtClean="0"/>
              <a:t>TNC </a:t>
            </a:r>
            <a:r>
              <a:rPr lang="en-US" sz="3200" dirty="0"/>
              <a:t>participation in agricultural production: trends and </a:t>
            </a:r>
            <a:r>
              <a:rPr lang="en-US" sz="3200" dirty="0" smtClean="0"/>
              <a:t>patterns.</a:t>
            </a:r>
            <a:r>
              <a:rPr lang="en-US" sz="3200" dirty="0"/>
              <a:t/>
            </a:r>
            <a:br>
              <a:rPr lang="en-US" sz="3200" dirty="0"/>
            </a:br>
            <a:endParaRPr 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4" name="Rectangle 6"/>
          <p:cNvSpPr>
            <a:spLocks noChangeArrowheads="1"/>
          </p:cNvSpPr>
          <p:nvPr/>
        </p:nvSpPr>
        <p:spPr bwMode="auto">
          <a:xfrm>
            <a:off x="500034" y="714356"/>
            <a:ext cx="6769100" cy="615553"/>
          </a:xfrm>
          <a:prstGeom prst="rect">
            <a:avLst/>
          </a:prstGeom>
          <a:noFill/>
          <a:ln w="9525">
            <a:noFill/>
            <a:miter lim="800000"/>
            <a:headEnd/>
            <a:tailEnd/>
          </a:ln>
          <a:effectLst/>
        </p:spPr>
        <p:txBody>
          <a:bodyPr wrap="square" anchor="ctr">
            <a:spAutoFit/>
          </a:bodyPr>
          <a:lstStyle/>
          <a:p>
            <a:pPr>
              <a:tabLst>
                <a:tab pos="457200" algn="l"/>
              </a:tabLst>
            </a:pPr>
            <a:r>
              <a:rPr lang="en-GB" sz="1000" b="1" dirty="0" smtClean="0">
                <a:solidFill>
                  <a:srgbClr val="000000"/>
                </a:solidFill>
                <a:cs typeface="Times New Roman" pitchFamily="18" charset="0"/>
              </a:rPr>
              <a:t>FDI </a:t>
            </a:r>
            <a:r>
              <a:rPr lang="en-GB" sz="1000" b="1" dirty="0">
                <a:solidFill>
                  <a:srgbClr val="000000"/>
                </a:solidFill>
                <a:cs typeface="Times New Roman" pitchFamily="18" charset="0"/>
              </a:rPr>
              <a:t>inflows in agriculture, forestry and fishing and food and beverages, 1990–2006</a:t>
            </a:r>
            <a:endParaRPr lang="en-US" sz="900" dirty="0"/>
          </a:p>
          <a:p>
            <a:pPr eaLnBrk="0" hangingPunct="0">
              <a:tabLst>
                <a:tab pos="457200" algn="l"/>
              </a:tabLst>
            </a:pPr>
            <a:endParaRPr lang="en-US" dirty="0"/>
          </a:p>
        </p:txBody>
      </p:sp>
      <p:pic>
        <p:nvPicPr>
          <p:cNvPr id="53253" name="Picture 5"/>
          <p:cNvPicPr>
            <a:picLocks noChangeAspect="1" noChangeArrowheads="1"/>
          </p:cNvPicPr>
          <p:nvPr/>
        </p:nvPicPr>
        <p:blipFill>
          <a:blip r:embed="rId2"/>
          <a:srcRect/>
          <a:stretch>
            <a:fillRect/>
          </a:stretch>
        </p:blipFill>
        <p:spPr bwMode="auto">
          <a:xfrm>
            <a:off x="428596" y="1500174"/>
            <a:ext cx="6121957" cy="3517909"/>
          </a:xfrm>
          <a:prstGeom prst="rect">
            <a:avLst/>
          </a:prstGeom>
          <a:noFill/>
        </p:spPr>
      </p:pic>
      <p:sp>
        <p:nvSpPr>
          <p:cNvPr id="53255" name="Rectangle 7"/>
          <p:cNvSpPr>
            <a:spLocks noChangeArrowheads="1"/>
          </p:cNvSpPr>
          <p:nvPr/>
        </p:nvSpPr>
        <p:spPr bwMode="auto">
          <a:xfrm>
            <a:off x="500034" y="5143512"/>
            <a:ext cx="5118100" cy="638175"/>
          </a:xfrm>
          <a:prstGeom prst="rect">
            <a:avLst/>
          </a:prstGeom>
          <a:noFill/>
          <a:ln w="9525">
            <a:noFill/>
            <a:miter lim="800000"/>
            <a:headEnd/>
            <a:tailEnd/>
          </a:ln>
          <a:effectLst/>
        </p:spPr>
        <p:txBody>
          <a:bodyPr wrap="none" anchor="ctr">
            <a:spAutoFit/>
          </a:bodyPr>
          <a:lstStyle/>
          <a:p>
            <a:pPr>
              <a:tabLst>
                <a:tab pos="457200" algn="l"/>
              </a:tabLst>
            </a:pPr>
            <a:r>
              <a:rPr lang="en-GB" sz="900" i="1" dirty="0">
                <a:solidFill>
                  <a:srgbClr val="000000"/>
                </a:solidFill>
                <a:cs typeface="Times New Roman" pitchFamily="18" charset="0"/>
              </a:rPr>
              <a:t>Source</a:t>
            </a:r>
            <a:r>
              <a:rPr lang="en-GB" sz="900" dirty="0">
                <a:solidFill>
                  <a:srgbClr val="000000"/>
                </a:solidFill>
                <a:cs typeface="Times New Roman" pitchFamily="18" charset="0"/>
              </a:rPr>
              <a:t>: UNCTAD, FDI/TNC database.</a:t>
            </a:r>
            <a:endParaRPr lang="en-US" sz="900" dirty="0"/>
          </a:p>
          <a:p>
            <a:pPr eaLnBrk="0" hangingPunct="0">
              <a:tabLst>
                <a:tab pos="457200" algn="l"/>
              </a:tabLst>
            </a:pPr>
            <a:r>
              <a:rPr lang="en-GB" sz="900" i="1" dirty="0">
                <a:solidFill>
                  <a:srgbClr val="000000"/>
                </a:solidFill>
                <a:cs typeface="Times New Roman" pitchFamily="18" charset="0"/>
              </a:rPr>
              <a:t>Note</a:t>
            </a:r>
            <a:r>
              <a:rPr lang="en-GB" sz="900" dirty="0">
                <a:solidFill>
                  <a:srgbClr val="000000"/>
                </a:solidFill>
                <a:cs typeface="Times New Roman" pitchFamily="18" charset="0"/>
              </a:rPr>
              <a:t>: Agriculture, forestry and fishing include hunting while food and beverages include tobacco. </a:t>
            </a:r>
          </a:p>
          <a:p>
            <a:pPr eaLnBrk="0" hangingPunct="0">
              <a:tabLst>
                <a:tab pos="457200" algn="l"/>
              </a:tabLst>
            </a:pPr>
            <a:r>
              <a:rPr lang="en-GB" sz="900" dirty="0">
                <a:solidFill>
                  <a:srgbClr val="000000"/>
                </a:solidFill>
                <a:cs typeface="Times New Roman" pitchFamily="18" charset="0"/>
              </a:rPr>
              <a:t>Data cover an average of 42 countries accounting for about two thirds of world inflows.</a:t>
            </a:r>
            <a:endParaRPr lang="en-US" sz="900" dirty="0"/>
          </a:p>
          <a:p>
            <a:pPr eaLnBrk="0" hangingPunct="0">
              <a:tabLst>
                <a:tab pos="457200" algn="l"/>
              </a:tabLst>
            </a:pPr>
            <a:r>
              <a:rPr lang="en-GB" sz="900" b="1" dirty="0">
                <a:solidFill>
                  <a:srgbClr val="000000"/>
                </a:solidFill>
                <a:cs typeface="Times New Roman" pitchFamily="18" charset="0"/>
              </a:rPr>
              <a:t>Chart will be updated to include 2007 data</a:t>
            </a:r>
            <a:endParaRPr lang="en-GB" dirty="0"/>
          </a:p>
        </p:txBody>
      </p:sp>
      <p:sp>
        <p:nvSpPr>
          <p:cNvPr id="5" name="Rectangle 4"/>
          <p:cNvSpPr/>
          <p:nvPr/>
        </p:nvSpPr>
        <p:spPr>
          <a:xfrm>
            <a:off x="6572264" y="1071546"/>
            <a:ext cx="2143140" cy="4801314"/>
          </a:xfrm>
          <a:prstGeom prst="rect">
            <a:avLst/>
          </a:prstGeom>
        </p:spPr>
        <p:txBody>
          <a:bodyPr wrap="square">
            <a:spAutoFit/>
          </a:bodyPr>
          <a:lstStyle/>
          <a:p>
            <a:pPr>
              <a:buFont typeface="Arial" pitchFamily="34" charset="0"/>
              <a:buChar char="•"/>
            </a:pPr>
            <a:r>
              <a:rPr lang="en-GB" sz="1800" dirty="0" smtClean="0"/>
              <a:t>VERY patchy </a:t>
            </a:r>
            <a:r>
              <a:rPr lang="en-GB" sz="1800" dirty="0" smtClean="0"/>
              <a:t>data</a:t>
            </a:r>
          </a:p>
          <a:p>
            <a:pPr>
              <a:buFont typeface="Arial" pitchFamily="34" charset="0"/>
              <a:buChar char="•"/>
            </a:pPr>
            <a:endParaRPr lang="en-GB" sz="1800" dirty="0" smtClean="0"/>
          </a:p>
          <a:p>
            <a:pPr>
              <a:buFont typeface="Arial" pitchFamily="34" charset="0"/>
              <a:buChar char="•"/>
            </a:pPr>
            <a:r>
              <a:rPr lang="en-GB" sz="1800" dirty="0" smtClean="0"/>
              <a:t>M&amp;As</a:t>
            </a:r>
          </a:p>
          <a:p>
            <a:pPr>
              <a:buFont typeface="Arial" pitchFamily="34" charset="0"/>
              <a:buChar char="•"/>
            </a:pPr>
            <a:endParaRPr lang="en-GB" sz="1800" dirty="0" smtClean="0"/>
          </a:p>
          <a:p>
            <a:pPr>
              <a:buFont typeface="Arial" pitchFamily="34" charset="0"/>
              <a:buChar char="•"/>
            </a:pPr>
            <a:r>
              <a:rPr lang="en-GB" sz="1800" dirty="0" smtClean="0"/>
              <a:t>New </a:t>
            </a:r>
            <a:r>
              <a:rPr lang="en-GB" sz="1800" dirty="0" smtClean="0"/>
              <a:t>Investors</a:t>
            </a:r>
          </a:p>
          <a:p>
            <a:pPr>
              <a:buFont typeface="Arial" pitchFamily="34" charset="0"/>
              <a:buChar char="•"/>
            </a:pPr>
            <a:endParaRPr lang="en-GB" sz="1800" dirty="0" smtClean="0"/>
          </a:p>
          <a:p>
            <a:pPr>
              <a:buFont typeface="Arial" pitchFamily="34" charset="0"/>
              <a:buChar char="•"/>
            </a:pPr>
            <a:r>
              <a:rPr lang="en-GB" sz="1800" dirty="0" smtClean="0"/>
              <a:t>Investment reported </a:t>
            </a:r>
            <a:r>
              <a:rPr lang="en-GB" sz="1800" dirty="0" smtClean="0"/>
              <a:t>under </a:t>
            </a:r>
            <a:r>
              <a:rPr lang="en-GB" sz="1800" dirty="0" smtClean="0"/>
              <a:t>other </a:t>
            </a:r>
            <a:r>
              <a:rPr lang="en-GB" sz="1800" dirty="0" smtClean="0"/>
              <a:t>industries</a:t>
            </a:r>
          </a:p>
          <a:p>
            <a:pPr>
              <a:buFont typeface="Arial" pitchFamily="34" charset="0"/>
              <a:buChar char="•"/>
            </a:pPr>
            <a:endParaRPr lang="en-GB" sz="1800" dirty="0" smtClean="0"/>
          </a:p>
          <a:p>
            <a:pPr>
              <a:buFont typeface="Arial" pitchFamily="34" charset="0"/>
              <a:buChar char="•"/>
            </a:pPr>
            <a:r>
              <a:rPr lang="en-GB" sz="1800" dirty="0" smtClean="0"/>
              <a:t>Proportionally very </a:t>
            </a:r>
            <a:r>
              <a:rPr lang="en-GB" sz="1800" dirty="0" smtClean="0"/>
              <a:t>significant </a:t>
            </a:r>
            <a:r>
              <a:rPr lang="en-GB" sz="1800" dirty="0" smtClean="0"/>
              <a:t>for poorest </a:t>
            </a:r>
            <a:r>
              <a:rPr lang="en-GB" sz="1800" dirty="0" smtClean="0"/>
              <a:t>countries</a:t>
            </a:r>
          </a:p>
          <a:p>
            <a:pPr>
              <a:buFont typeface="Arial" pitchFamily="34" charset="0"/>
              <a:buChar char="•"/>
            </a:pPr>
            <a:endParaRPr lang="en-GB" sz="1800" dirty="0" smtClean="0"/>
          </a:p>
          <a:p>
            <a:pPr>
              <a:buFont typeface="Arial" pitchFamily="34" charset="0"/>
              <a:buChar char="•"/>
            </a:pPr>
            <a:r>
              <a:rPr lang="en-GB" sz="1800" dirty="0" smtClean="0"/>
              <a:t>Non-equity forms of </a:t>
            </a:r>
            <a:r>
              <a:rPr lang="en-GB" sz="1800" dirty="0" smtClean="0"/>
              <a:t>TNC </a:t>
            </a:r>
            <a:r>
              <a:rPr lang="en-GB" sz="1800" dirty="0" smtClean="0"/>
              <a:t>participation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642910" y="714356"/>
          <a:ext cx="7696685" cy="45270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1205" name="TextBox 2"/>
          <p:cNvSpPr txBox="1">
            <a:spLocks noChangeArrowheads="1"/>
          </p:cNvSpPr>
          <p:nvPr/>
        </p:nvSpPr>
        <p:spPr bwMode="auto">
          <a:xfrm>
            <a:off x="6499225" y="5464175"/>
            <a:ext cx="1555750" cy="336550"/>
          </a:xfrm>
          <a:prstGeom prst="rect">
            <a:avLst/>
          </a:prstGeom>
          <a:noFill/>
          <a:ln w="9525">
            <a:noFill/>
            <a:miter lim="800000"/>
            <a:headEnd/>
            <a:tailEnd/>
          </a:ln>
        </p:spPr>
        <p:txBody>
          <a:bodyPr>
            <a:spAutoFit/>
          </a:bodyPr>
          <a:lstStyle/>
          <a:p>
            <a:pPr algn="ctr"/>
            <a:r>
              <a:rPr lang="en-GB" sz="800">
                <a:latin typeface="Calibri" pitchFamily="34" charset="0"/>
              </a:rPr>
              <a:t>* - depends on commodity and context </a:t>
            </a:r>
          </a:p>
        </p:txBody>
      </p:sp>
      <p:sp>
        <p:nvSpPr>
          <p:cNvPr id="51206" name="TextBox 3"/>
          <p:cNvSpPr txBox="1">
            <a:spLocks noChangeArrowheads="1"/>
          </p:cNvSpPr>
          <p:nvPr/>
        </p:nvSpPr>
        <p:spPr bwMode="auto">
          <a:xfrm>
            <a:off x="1011238" y="5546725"/>
            <a:ext cx="1966912" cy="274638"/>
          </a:xfrm>
          <a:prstGeom prst="rect">
            <a:avLst/>
          </a:prstGeom>
          <a:noFill/>
          <a:ln w="9525">
            <a:noFill/>
            <a:miter lim="800000"/>
            <a:headEnd/>
            <a:tailEnd/>
          </a:ln>
        </p:spPr>
        <p:txBody>
          <a:bodyPr>
            <a:spAutoFit/>
          </a:bodyPr>
          <a:lstStyle/>
          <a:p>
            <a:r>
              <a:rPr lang="en-GB" sz="1200">
                <a:latin typeface="Calibri" pitchFamily="34" charset="0"/>
              </a:rPr>
              <a:t>Source: UNCTAD</a:t>
            </a:r>
          </a:p>
        </p:txBody>
      </p:sp>
      <p:sp>
        <p:nvSpPr>
          <p:cNvPr id="6" name="Title 1"/>
          <p:cNvSpPr txBox="1">
            <a:spLocks/>
          </p:cNvSpPr>
          <p:nvPr/>
        </p:nvSpPr>
        <p:spPr>
          <a:xfrm>
            <a:off x="539750" y="333375"/>
            <a:ext cx="8229600" cy="357188"/>
          </a:xfrm>
          <a:prstGeom prst="rect">
            <a:avLst/>
          </a:prstGeom>
        </p:spPr>
        <p:txBody>
          <a:bodyPr>
            <a:normAutofit/>
          </a:bodyPr>
          <a:lstStyle/>
          <a:p>
            <a:pPr algn="ctr"/>
            <a:r>
              <a:rPr lang="en-GB" sz="1400">
                <a:latin typeface="Calibri" pitchFamily="34" charset="0"/>
              </a:rPr>
              <a:t>Figure 2 Types of TNC participation in agricultural production in host countries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76"/>
          <p:cNvGrpSpPr>
            <a:grpSpLocks/>
          </p:cNvGrpSpPr>
          <p:nvPr/>
        </p:nvGrpSpPr>
        <p:grpSpPr bwMode="auto">
          <a:xfrm>
            <a:off x="285750" y="214313"/>
            <a:ext cx="8464550" cy="6267450"/>
            <a:chOff x="285720" y="214290"/>
            <a:chExt cx="8464271" cy="6267908"/>
          </a:xfrm>
        </p:grpSpPr>
        <p:sp>
          <p:nvSpPr>
            <p:cNvPr id="69" name="Rounded Rectangle 68"/>
            <p:cNvSpPr/>
            <p:nvPr/>
          </p:nvSpPr>
          <p:spPr>
            <a:xfrm>
              <a:off x="3203209" y="1976427"/>
              <a:ext cx="2226047" cy="1625215"/>
            </a:xfrm>
            <a:prstGeom prst="roundRect">
              <a:avLst/>
            </a:prstGeom>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bIns="324000" anchor="b"/>
            <a:lstStyle/>
            <a:p>
              <a:pPr algn="ctr">
                <a:defRPr/>
              </a:pPr>
              <a:r>
                <a:rPr lang="en-GB" sz="1200" dirty="0"/>
                <a:t>Developing country</a:t>
              </a:r>
              <a:endParaRPr lang="en-GB" sz="1200" dirty="0"/>
            </a:p>
          </p:txBody>
        </p:sp>
        <p:graphicFrame>
          <p:nvGraphicFramePr>
            <p:cNvPr id="70" name="Diagram 69"/>
            <p:cNvGraphicFramePr/>
            <p:nvPr/>
          </p:nvGraphicFramePr>
          <p:xfrm>
            <a:off x="7307363" y="3601642"/>
            <a:ext cx="1268548" cy="3869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1" name="Diagram 70"/>
            <p:cNvGraphicFramePr/>
            <p:nvPr/>
          </p:nvGraphicFramePr>
          <p:xfrm>
            <a:off x="1714480" y="1899036"/>
            <a:ext cx="7035511" cy="104046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3" name="Notched Right Arrow 72"/>
            <p:cNvSpPr/>
            <p:nvPr/>
          </p:nvSpPr>
          <p:spPr>
            <a:xfrm>
              <a:off x="5143310" y="2827506"/>
              <a:ext cx="3506672" cy="619170"/>
            </a:xfrm>
            <a:prstGeom prst="notched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000" dirty="0"/>
                <a:t>International downstream stages</a:t>
              </a:r>
              <a:endParaRPr lang="en-GB" sz="1000" dirty="0"/>
            </a:p>
          </p:txBody>
        </p:sp>
        <p:sp>
          <p:nvSpPr>
            <p:cNvPr id="74" name="Notched Right Arrow 73"/>
            <p:cNvSpPr/>
            <p:nvPr/>
          </p:nvSpPr>
          <p:spPr>
            <a:xfrm rot="10800000" flipV="1">
              <a:off x="1785859" y="2827506"/>
              <a:ext cx="1716030" cy="619170"/>
            </a:xfrm>
            <a:prstGeom prst="notch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800" dirty="0" smtClean="0"/>
                <a:t>International upstream stages</a:t>
              </a:r>
              <a:endParaRPr lang="en-GB" sz="800" dirty="0"/>
            </a:p>
          </p:txBody>
        </p:sp>
        <p:sp>
          <p:nvSpPr>
            <p:cNvPr id="76" name="TextBox 33"/>
            <p:cNvSpPr txBox="1">
              <a:spLocks noChangeArrowheads="1"/>
            </p:cNvSpPr>
            <p:nvPr/>
          </p:nvSpPr>
          <p:spPr bwMode="auto">
            <a:xfrm>
              <a:off x="285720" y="2214554"/>
              <a:ext cx="1143007" cy="1138773"/>
            </a:xfrm>
            <a:prstGeom prst="rect">
              <a:avLst/>
            </a:prstGeom>
            <a:noFill/>
            <a:ln w="3175">
              <a:solidFill>
                <a:schemeClr val="tx1"/>
              </a:solidFill>
              <a:prstDash val="sysDash"/>
              <a:miter lim="800000"/>
              <a:headEnd/>
              <a:tailEnd/>
            </a:ln>
          </p:spPr>
          <p:txBody>
            <a:bodyPr>
              <a:spAutoFit/>
            </a:bodyPr>
            <a:lstStyle/>
            <a:p>
              <a:pPr algn="ctr"/>
              <a:r>
                <a:rPr lang="en-GB" sz="600" b="1" dirty="0"/>
                <a:t>The stages or segments along a ‘typical’ chain.</a:t>
              </a:r>
            </a:p>
            <a:p>
              <a:pPr algn="ctr"/>
              <a:r>
                <a:rPr lang="en-GB" sz="800" dirty="0">
                  <a:latin typeface="Agency FB" pitchFamily="34" charset="0"/>
                </a:rPr>
                <a:t>∞</a:t>
              </a:r>
            </a:p>
            <a:p>
              <a:pPr algn="ctr"/>
              <a:r>
                <a:rPr lang="en-GB" sz="600" dirty="0"/>
                <a:t>Input suppliers are </a:t>
              </a:r>
              <a:r>
                <a:rPr lang="en-GB" sz="600" i="1" dirty="0"/>
                <a:t>‘upstream’ </a:t>
              </a:r>
              <a:r>
                <a:rPr lang="en-GB" sz="600" dirty="0"/>
                <a:t>relative to the production (farming) stage. Similarly, traders, processors, retailers and others are </a:t>
              </a:r>
              <a:r>
                <a:rPr lang="en-GB" sz="600" i="1" dirty="0"/>
                <a:t>‘downstream’ </a:t>
              </a:r>
              <a:r>
                <a:rPr lang="en-GB" sz="600" dirty="0"/>
                <a:t>relative to the production stage.</a:t>
              </a:r>
            </a:p>
          </p:txBody>
        </p:sp>
        <p:graphicFrame>
          <p:nvGraphicFramePr>
            <p:cNvPr id="77" name="Diagram 76"/>
            <p:cNvGraphicFramePr/>
            <p:nvPr/>
          </p:nvGraphicFramePr>
          <p:xfrm>
            <a:off x="1785410" y="4298163"/>
            <a:ext cx="2089373" cy="17026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78" name="Diagram 77"/>
            <p:cNvGraphicFramePr/>
            <p:nvPr/>
          </p:nvGraphicFramePr>
          <p:xfrm>
            <a:off x="5814943" y="4298163"/>
            <a:ext cx="2910204" cy="170260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graphicFrame>
          <p:nvGraphicFramePr>
            <p:cNvPr id="79" name="Diagram 78"/>
            <p:cNvGraphicFramePr/>
            <p:nvPr/>
          </p:nvGraphicFramePr>
          <p:xfrm>
            <a:off x="4173282" y="4298163"/>
            <a:ext cx="1343178" cy="1702600"/>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
          <p:nvSpPr>
            <p:cNvPr id="80" name="TextBox 40"/>
            <p:cNvSpPr txBox="1">
              <a:spLocks noChangeArrowheads="1"/>
            </p:cNvSpPr>
            <p:nvPr/>
          </p:nvSpPr>
          <p:spPr bwMode="auto">
            <a:xfrm>
              <a:off x="285720" y="4286256"/>
              <a:ext cx="1143008" cy="923330"/>
            </a:xfrm>
            <a:prstGeom prst="rect">
              <a:avLst/>
            </a:prstGeom>
            <a:noFill/>
            <a:ln w="3175">
              <a:solidFill>
                <a:schemeClr val="tx1"/>
              </a:solidFill>
              <a:miter lim="800000"/>
              <a:headEnd/>
              <a:tailEnd/>
            </a:ln>
          </p:spPr>
          <p:txBody>
            <a:bodyPr>
              <a:spAutoFit/>
            </a:bodyPr>
            <a:lstStyle/>
            <a:p>
              <a:pPr algn="ctr"/>
              <a:r>
                <a:rPr lang="en-GB" sz="600" b="1"/>
                <a:t>Types of TNCs involved in each stage or segment. </a:t>
              </a:r>
            </a:p>
            <a:p>
              <a:pPr algn="ctr"/>
              <a:endParaRPr lang="en-GB" sz="600"/>
            </a:p>
            <a:p>
              <a:pPr algn="ctr"/>
              <a:r>
                <a:rPr lang="en-GB" sz="600"/>
                <a:t>The types of TNC involved vary by Industry, e.g. food industries versus biofuels; or fresh fruit against processed foods within the food Industry.</a:t>
              </a:r>
            </a:p>
          </p:txBody>
        </p:sp>
        <p:sp>
          <p:nvSpPr>
            <p:cNvPr id="81" name="TextBox 22"/>
            <p:cNvSpPr txBox="1">
              <a:spLocks noChangeArrowheads="1"/>
            </p:cNvSpPr>
            <p:nvPr/>
          </p:nvSpPr>
          <p:spPr bwMode="auto">
            <a:xfrm>
              <a:off x="1285852" y="214290"/>
              <a:ext cx="7357808" cy="523258"/>
            </a:xfrm>
            <a:prstGeom prst="rect">
              <a:avLst/>
            </a:prstGeom>
            <a:noFill/>
            <a:ln w="9525">
              <a:noFill/>
              <a:miter lim="800000"/>
              <a:headEnd/>
              <a:tailEnd/>
            </a:ln>
          </p:spPr>
          <p:txBody>
            <a:bodyPr wrap="square">
              <a:spAutoFit/>
            </a:bodyPr>
            <a:lstStyle/>
            <a:p>
              <a:pPr algn="ctr"/>
              <a:r>
                <a:rPr lang="en-GB" sz="1400" dirty="0">
                  <a:latin typeface="Calibri" pitchFamily="34" charset="0"/>
                </a:rPr>
                <a:t>Figure III.B.1 A </a:t>
              </a:r>
              <a:r>
                <a:rPr lang="en-GB" sz="1400" i="1" dirty="0">
                  <a:latin typeface="Calibri" pitchFamily="34" charset="0"/>
                </a:rPr>
                <a:t>generalised</a:t>
              </a:r>
              <a:r>
                <a:rPr lang="en-GB" sz="1400" dirty="0">
                  <a:latin typeface="Calibri" pitchFamily="34" charset="0"/>
                </a:rPr>
                <a:t> agribusiness global value chain </a:t>
              </a:r>
              <a:r>
                <a:rPr lang="en-GB" sz="1400" i="1" dirty="0">
                  <a:latin typeface="Calibri" pitchFamily="34" charset="0"/>
                </a:rPr>
                <a:t>centred</a:t>
              </a:r>
              <a:r>
                <a:rPr lang="en-GB" sz="1400" dirty="0">
                  <a:latin typeface="Calibri" pitchFamily="34" charset="0"/>
                </a:rPr>
                <a:t> on agricultural production in a developing economy, depicting key stages in the value chain and types of TNC players</a:t>
              </a:r>
            </a:p>
          </p:txBody>
        </p:sp>
        <p:sp>
          <p:nvSpPr>
            <p:cNvPr id="82" name="Down Arrow 81"/>
            <p:cNvSpPr/>
            <p:nvPr/>
          </p:nvSpPr>
          <p:spPr>
            <a:xfrm>
              <a:off x="2614506" y="3678468"/>
              <a:ext cx="373050" cy="465171"/>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3" name="Down Arrow 82"/>
            <p:cNvSpPr/>
            <p:nvPr/>
          </p:nvSpPr>
          <p:spPr>
            <a:xfrm>
              <a:off x="4628977" y="3678468"/>
              <a:ext cx="373051" cy="465171"/>
            </a:xfrm>
            <a:prstGeom prst="downArrow">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GB"/>
            </a:p>
          </p:txBody>
        </p:sp>
        <p:sp>
          <p:nvSpPr>
            <p:cNvPr id="84" name="Down Arrow 83"/>
            <p:cNvSpPr/>
            <p:nvPr/>
          </p:nvSpPr>
          <p:spPr>
            <a:xfrm>
              <a:off x="7092696" y="3678468"/>
              <a:ext cx="373051" cy="465171"/>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5" name="TextBox 20"/>
            <p:cNvSpPr txBox="1">
              <a:spLocks noChangeArrowheads="1"/>
            </p:cNvSpPr>
            <p:nvPr/>
          </p:nvSpPr>
          <p:spPr bwMode="auto">
            <a:xfrm>
              <a:off x="2346406" y="6143644"/>
              <a:ext cx="1000132" cy="338554"/>
            </a:xfrm>
            <a:prstGeom prst="rect">
              <a:avLst/>
            </a:prstGeom>
            <a:noFill/>
            <a:ln w="9525">
              <a:noFill/>
              <a:miter lim="800000"/>
              <a:headEnd/>
              <a:tailEnd/>
            </a:ln>
          </p:spPr>
          <p:txBody>
            <a:bodyPr>
              <a:spAutoFit/>
            </a:bodyPr>
            <a:lstStyle/>
            <a:p>
              <a:pPr algn="ctr"/>
              <a:r>
                <a:rPr lang="en-GB" sz="800"/>
                <a:t>Further discussed in section D.3</a:t>
              </a:r>
            </a:p>
          </p:txBody>
        </p:sp>
        <p:sp>
          <p:nvSpPr>
            <p:cNvPr id="86" name="TextBox 21"/>
            <p:cNvSpPr txBox="1">
              <a:spLocks noChangeArrowheads="1"/>
            </p:cNvSpPr>
            <p:nvPr/>
          </p:nvSpPr>
          <p:spPr bwMode="auto">
            <a:xfrm>
              <a:off x="4346670" y="6143644"/>
              <a:ext cx="1000132" cy="338554"/>
            </a:xfrm>
            <a:prstGeom prst="rect">
              <a:avLst/>
            </a:prstGeom>
            <a:noFill/>
            <a:ln w="9525">
              <a:noFill/>
              <a:miter lim="800000"/>
              <a:headEnd/>
              <a:tailEnd/>
            </a:ln>
          </p:spPr>
          <p:txBody>
            <a:bodyPr>
              <a:spAutoFit/>
            </a:bodyPr>
            <a:lstStyle/>
            <a:p>
              <a:pPr algn="ctr"/>
              <a:r>
                <a:rPr lang="en-GB" sz="800"/>
                <a:t>Further discussed in section D.2</a:t>
              </a:r>
            </a:p>
          </p:txBody>
        </p:sp>
        <p:sp>
          <p:nvSpPr>
            <p:cNvPr id="87" name="TextBox 22"/>
            <p:cNvSpPr txBox="1">
              <a:spLocks noChangeArrowheads="1"/>
            </p:cNvSpPr>
            <p:nvPr/>
          </p:nvSpPr>
          <p:spPr bwMode="auto">
            <a:xfrm>
              <a:off x="6847000" y="6143644"/>
              <a:ext cx="1000132" cy="338554"/>
            </a:xfrm>
            <a:prstGeom prst="rect">
              <a:avLst/>
            </a:prstGeom>
            <a:noFill/>
            <a:ln w="9525">
              <a:noFill/>
              <a:miter lim="800000"/>
              <a:headEnd/>
              <a:tailEnd/>
            </a:ln>
          </p:spPr>
          <p:txBody>
            <a:bodyPr>
              <a:spAutoFit/>
            </a:bodyPr>
            <a:lstStyle/>
            <a:p>
              <a:pPr algn="ctr"/>
              <a:r>
                <a:rPr lang="en-GB" sz="800"/>
                <a:t>Further discussed in section D.3</a:t>
              </a:r>
            </a:p>
          </p:txBody>
        </p:sp>
        <p:sp>
          <p:nvSpPr>
            <p:cNvPr id="88" name="TextBox 25"/>
            <p:cNvSpPr txBox="1">
              <a:spLocks noChangeArrowheads="1"/>
            </p:cNvSpPr>
            <p:nvPr/>
          </p:nvSpPr>
          <p:spPr bwMode="auto">
            <a:xfrm>
              <a:off x="6858016" y="1071546"/>
              <a:ext cx="1643074" cy="830997"/>
            </a:xfrm>
            <a:prstGeom prst="rect">
              <a:avLst/>
            </a:prstGeom>
            <a:noFill/>
            <a:ln w="3175">
              <a:solidFill>
                <a:schemeClr val="tx1"/>
              </a:solidFill>
              <a:prstDash val="sysDot"/>
              <a:miter lim="800000"/>
              <a:headEnd/>
              <a:tailEnd/>
            </a:ln>
          </p:spPr>
          <p:txBody>
            <a:bodyPr>
              <a:spAutoFit/>
            </a:bodyPr>
            <a:lstStyle/>
            <a:p>
              <a:r>
                <a:rPr lang="en-GB" sz="600"/>
                <a:t>The order (or even presence) of stages can vary by specific product or company supply chain, e.g. fresh fruit does not need to be processed; and can even be shipped to retailers; for instance, TNC supermarkets might cut out wholesalers from their supply chains and go direct to farmers. </a:t>
              </a:r>
            </a:p>
          </p:txBody>
        </p:sp>
        <p:cxnSp>
          <p:nvCxnSpPr>
            <p:cNvPr id="89" name="Straight Arrow Connector 88"/>
            <p:cNvCxnSpPr>
              <a:stCxn id="88" idx="2"/>
            </p:cNvCxnSpPr>
            <p:nvPr/>
          </p:nvCxnSpPr>
          <p:spPr>
            <a:xfrm rot="16200000" flipH="1">
              <a:off x="7791160" y="1790817"/>
              <a:ext cx="241318" cy="4635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88" idx="2"/>
            </p:cNvCxnSpPr>
            <p:nvPr/>
          </p:nvCxnSpPr>
          <p:spPr>
            <a:xfrm rot="5400000">
              <a:off x="7326832" y="1790023"/>
              <a:ext cx="241318" cy="4651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a:stCxn id="88" idx="2"/>
            </p:cNvCxnSpPr>
            <p:nvPr/>
          </p:nvCxnSpPr>
          <p:spPr>
            <a:xfrm rot="5400000">
              <a:off x="6862503" y="1325694"/>
              <a:ext cx="241318" cy="13937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2" name="TextBox 68"/>
            <p:cNvSpPr txBox="1">
              <a:spLocks noChangeArrowheads="1"/>
            </p:cNvSpPr>
            <p:nvPr/>
          </p:nvSpPr>
          <p:spPr bwMode="auto">
            <a:xfrm>
              <a:off x="5000628" y="1071546"/>
              <a:ext cx="1571636" cy="553998"/>
            </a:xfrm>
            <a:prstGeom prst="rect">
              <a:avLst/>
            </a:prstGeom>
            <a:noFill/>
            <a:ln w="3175">
              <a:solidFill>
                <a:schemeClr val="tx1"/>
              </a:solidFill>
              <a:prstDash val="sysDot"/>
              <a:miter lim="800000"/>
              <a:headEnd/>
              <a:tailEnd/>
            </a:ln>
          </p:spPr>
          <p:txBody>
            <a:bodyPr>
              <a:spAutoFit/>
            </a:bodyPr>
            <a:lstStyle/>
            <a:p>
              <a:r>
                <a:rPr lang="en-GB" sz="600"/>
                <a:t>Basic or initial processing of agricultural commodities can occur either close to production or further downstream. E.g. cane sugar is refined close to or at cane plantations in developing countries. </a:t>
              </a:r>
            </a:p>
          </p:txBody>
        </p:sp>
        <p:cxnSp>
          <p:nvCxnSpPr>
            <p:cNvPr id="93" name="Straight Arrow Connector 92"/>
            <p:cNvCxnSpPr>
              <a:stCxn id="92" idx="2"/>
            </p:cNvCxnSpPr>
            <p:nvPr/>
          </p:nvCxnSpPr>
          <p:spPr>
            <a:xfrm rot="5400000">
              <a:off x="5384574" y="1741592"/>
              <a:ext cx="517563" cy="2857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4" name="TextBox 72"/>
            <p:cNvSpPr txBox="1">
              <a:spLocks noChangeArrowheads="1"/>
            </p:cNvSpPr>
            <p:nvPr/>
          </p:nvSpPr>
          <p:spPr bwMode="auto">
            <a:xfrm>
              <a:off x="1714480" y="1071546"/>
              <a:ext cx="1857388" cy="646331"/>
            </a:xfrm>
            <a:prstGeom prst="rect">
              <a:avLst/>
            </a:prstGeom>
            <a:noFill/>
            <a:ln w="3175">
              <a:solidFill>
                <a:schemeClr val="tx1"/>
              </a:solidFill>
              <a:prstDash val="sysDot"/>
              <a:miter lim="800000"/>
              <a:headEnd/>
              <a:tailEnd/>
            </a:ln>
          </p:spPr>
          <p:txBody>
            <a:bodyPr>
              <a:spAutoFit/>
            </a:bodyPr>
            <a:lstStyle/>
            <a:p>
              <a:r>
                <a:rPr lang="en-GB" sz="600"/>
                <a:t>The propagation of seeds, seedlings, bulbs, rootstock etc., which constitute inputs to farming, are also a type of </a:t>
              </a:r>
              <a:r>
                <a:rPr lang="en-GB" sz="600" i="1"/>
                <a:t>agricultural production </a:t>
              </a:r>
              <a:r>
                <a:rPr lang="en-GB" sz="600"/>
                <a:t>in their own right. While R&amp;D is normally at laboratories in the home country, many TNCs active in seeds are farming them in developing countries.</a:t>
              </a:r>
            </a:p>
          </p:txBody>
        </p:sp>
        <p:cxnSp>
          <p:nvCxnSpPr>
            <p:cNvPr id="95" name="Straight Arrow Connector 94"/>
            <p:cNvCxnSpPr>
              <a:stCxn id="94" idx="2"/>
            </p:cNvCxnSpPr>
            <p:nvPr/>
          </p:nvCxnSpPr>
          <p:spPr>
            <a:xfrm rot="16200000" flipH="1">
              <a:off x="2644646" y="1716196"/>
              <a:ext cx="425481" cy="4286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6" name="TextBox 75"/>
            <p:cNvSpPr txBox="1">
              <a:spLocks noChangeArrowheads="1"/>
            </p:cNvSpPr>
            <p:nvPr/>
          </p:nvSpPr>
          <p:spPr bwMode="auto">
            <a:xfrm>
              <a:off x="285720" y="6143644"/>
              <a:ext cx="1357322" cy="230832"/>
            </a:xfrm>
            <a:prstGeom prst="rect">
              <a:avLst/>
            </a:prstGeom>
            <a:noFill/>
            <a:ln w="9525">
              <a:noFill/>
              <a:miter lim="800000"/>
              <a:headEnd/>
              <a:tailEnd/>
            </a:ln>
          </p:spPr>
          <p:txBody>
            <a:bodyPr>
              <a:spAutoFit/>
            </a:bodyPr>
            <a:lstStyle/>
            <a:p>
              <a:r>
                <a:rPr lang="en-GB" sz="900"/>
                <a:t>Source: UNCTAD</a:t>
              </a:r>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rte_monde country_2 colors"/>
          <p:cNvPicPr>
            <a:picLocks noChangeAspect="1" noChangeArrowheads="1"/>
          </p:cNvPicPr>
          <p:nvPr/>
        </p:nvPicPr>
        <p:blipFill>
          <a:blip r:embed="rId2"/>
          <a:srcRect l="7417" t="12062" r="1059" b="1723"/>
          <a:stretch>
            <a:fillRect/>
          </a:stretch>
        </p:blipFill>
        <p:spPr bwMode="auto">
          <a:xfrm>
            <a:off x="285720" y="1285860"/>
            <a:ext cx="8490677" cy="5000644"/>
          </a:xfrm>
          <a:prstGeom prst="rect">
            <a:avLst/>
          </a:prstGeom>
          <a:noFill/>
        </p:spPr>
      </p:pic>
      <p:sp>
        <p:nvSpPr>
          <p:cNvPr id="5" name="Rectangle 5"/>
          <p:cNvSpPr>
            <a:spLocks noChangeArrowheads="1"/>
          </p:cNvSpPr>
          <p:nvPr/>
        </p:nvSpPr>
        <p:spPr bwMode="auto">
          <a:xfrm>
            <a:off x="1643042" y="571480"/>
            <a:ext cx="6867525" cy="625475"/>
          </a:xfrm>
          <a:prstGeom prst="rect">
            <a:avLst/>
          </a:prstGeom>
          <a:noFill/>
          <a:ln w="9525">
            <a:noFill/>
            <a:miter lim="800000"/>
            <a:headEnd/>
            <a:tailEnd/>
          </a:ln>
          <a:effectLst/>
        </p:spPr>
        <p:txBody>
          <a:bodyPr anchor="ctr">
            <a:spAutoFit/>
          </a:bodyPr>
          <a:lstStyle/>
          <a:p>
            <a:pPr indent="457200">
              <a:tabLst>
                <a:tab pos="381000" algn="l"/>
              </a:tabLst>
            </a:pPr>
            <a:r>
              <a:rPr lang="en-GB" sz="1100" b="1" dirty="0" smtClean="0">
                <a:cs typeface="Times New Roman" pitchFamily="18" charset="0"/>
              </a:rPr>
              <a:t>Main Investor and Target Regions for large-scale Land Acquisitions</a:t>
            </a:r>
            <a:endParaRPr lang="en-US" sz="900" dirty="0"/>
          </a:p>
          <a:p>
            <a:pPr indent="457200" eaLnBrk="0" hangingPunct="0">
              <a:tabLst>
                <a:tab pos="381000" algn="l"/>
              </a:tabLst>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669" name="Picture 325"/>
          <p:cNvPicPr>
            <a:picLocks noChangeAspect="1" noChangeArrowheads="1"/>
          </p:cNvPicPr>
          <p:nvPr/>
        </p:nvPicPr>
        <p:blipFill>
          <a:blip r:embed="rId2"/>
          <a:srcRect/>
          <a:stretch>
            <a:fillRect/>
          </a:stretch>
        </p:blipFill>
        <p:spPr bwMode="auto">
          <a:xfrm>
            <a:off x="1763713" y="1196975"/>
            <a:ext cx="5559425" cy="505142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Rectangle 5"/>
          <p:cNvSpPr>
            <a:spLocks noChangeArrowheads="1"/>
          </p:cNvSpPr>
          <p:nvPr/>
        </p:nvSpPr>
        <p:spPr bwMode="auto">
          <a:xfrm>
            <a:off x="1071538" y="642918"/>
            <a:ext cx="6867525" cy="625475"/>
          </a:xfrm>
          <a:prstGeom prst="rect">
            <a:avLst/>
          </a:prstGeom>
          <a:noFill/>
          <a:ln w="9525">
            <a:noFill/>
            <a:miter lim="800000"/>
            <a:headEnd/>
            <a:tailEnd/>
          </a:ln>
          <a:effectLst/>
        </p:spPr>
        <p:txBody>
          <a:bodyPr anchor="ctr">
            <a:spAutoFit/>
          </a:bodyPr>
          <a:lstStyle/>
          <a:p>
            <a:pPr indent="457200">
              <a:tabLst>
                <a:tab pos="381000" algn="l"/>
              </a:tabLst>
            </a:pPr>
            <a:r>
              <a:rPr lang="en-GB" sz="1100" b="1" dirty="0" smtClean="0">
                <a:cs typeface="Times New Roman" pitchFamily="18" charset="0"/>
              </a:rPr>
              <a:t>Main </a:t>
            </a:r>
            <a:r>
              <a:rPr lang="en-GB" sz="1100" b="1" dirty="0">
                <a:cs typeface="Times New Roman" pitchFamily="18" charset="0"/>
              </a:rPr>
              <a:t>products targeted by TNCs in foreign locations, by region, up to 2009</a:t>
            </a:r>
            <a:endParaRPr lang="en-US" sz="900" dirty="0"/>
          </a:p>
          <a:p>
            <a:pPr indent="457200" eaLnBrk="0" hangingPunct="0">
              <a:tabLst>
                <a:tab pos="381000" algn="l"/>
              </a:tabLst>
            </a:pPr>
            <a:endParaRPr lang="en-US" dirty="0"/>
          </a:p>
        </p:txBody>
      </p:sp>
      <p:pic>
        <p:nvPicPr>
          <p:cNvPr id="55300" name="Picture 4"/>
          <p:cNvPicPr>
            <a:picLocks noChangeAspect="1" noChangeArrowheads="1"/>
          </p:cNvPicPr>
          <p:nvPr/>
        </p:nvPicPr>
        <p:blipFill>
          <a:blip r:embed="rId2"/>
          <a:srcRect/>
          <a:stretch>
            <a:fillRect/>
          </a:stretch>
        </p:blipFill>
        <p:spPr bwMode="auto">
          <a:xfrm>
            <a:off x="785786" y="1428736"/>
            <a:ext cx="7273925" cy="4627562"/>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85852" y="1500174"/>
            <a:ext cx="6500858" cy="4902963"/>
            <a:chOff x="1000100" y="1785926"/>
            <a:chExt cx="6500858" cy="4902963"/>
          </a:xfrm>
        </p:grpSpPr>
        <p:graphicFrame>
          <p:nvGraphicFramePr>
            <p:cNvPr id="3" name="Diagram 2"/>
            <p:cNvGraphicFramePr/>
            <p:nvPr/>
          </p:nvGraphicFramePr>
          <p:xfrm>
            <a:off x="3214678" y="3286124"/>
            <a:ext cx="3786214" cy="2000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nvGraphicFramePr>
          <p:xfrm>
            <a:off x="1000100" y="1785926"/>
            <a:ext cx="6072230" cy="8175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5" name="Flowchart: Alternate Process 4"/>
            <p:cNvSpPr/>
            <p:nvPr/>
          </p:nvSpPr>
          <p:spPr>
            <a:xfrm>
              <a:off x="1000100" y="3357562"/>
              <a:ext cx="1571636" cy="714380"/>
            </a:xfrm>
            <a:prstGeom prst="flowChartAlternateProcess">
              <a:avLst/>
            </a:prstGeom>
            <a:solidFill>
              <a:schemeClr val="accent1">
                <a:lumMod val="20000"/>
                <a:lumOff val="80000"/>
              </a:schemeClr>
            </a:solidFill>
            <a:ln w="15875">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2">
                      <a:lumMod val="50000"/>
                    </a:schemeClr>
                  </a:solidFill>
                </a:rPr>
                <a:t>Domestic value chain</a:t>
              </a:r>
            </a:p>
            <a:p>
              <a:pPr algn="ctr"/>
              <a:r>
                <a:rPr lang="en-GB" sz="800" dirty="0" smtClean="0">
                  <a:solidFill>
                    <a:schemeClr val="tx2">
                      <a:lumMod val="50000"/>
                    </a:schemeClr>
                  </a:solidFill>
                </a:rPr>
                <a:t>(Entry by  agriculture-related TNCs such as manufacturers and supermarkets)</a:t>
              </a:r>
              <a:endParaRPr lang="en-GB" sz="800" dirty="0">
                <a:solidFill>
                  <a:schemeClr val="tx2">
                    <a:lumMod val="50000"/>
                  </a:schemeClr>
                </a:solidFill>
              </a:endParaRPr>
            </a:p>
          </p:txBody>
        </p:sp>
        <p:sp>
          <p:nvSpPr>
            <p:cNvPr id="6" name="Flowchart: Alternate Process 5"/>
            <p:cNvSpPr/>
            <p:nvPr/>
          </p:nvSpPr>
          <p:spPr>
            <a:xfrm>
              <a:off x="1000100" y="4500570"/>
              <a:ext cx="1571636" cy="714380"/>
            </a:xfrm>
            <a:prstGeom prst="flowChartAlternateProcess">
              <a:avLst/>
            </a:prstGeom>
            <a:solidFill>
              <a:schemeClr val="accent1">
                <a:lumMod val="20000"/>
                <a:lumOff val="80000"/>
              </a:schemeClr>
            </a:solidFill>
            <a:ln w="15875">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solidFill>
                    <a:schemeClr val="tx2">
                      <a:lumMod val="50000"/>
                    </a:schemeClr>
                  </a:solidFill>
                </a:rPr>
                <a:t>Spillover effects</a:t>
              </a:r>
            </a:p>
            <a:p>
              <a:pPr algn="ctr"/>
              <a:r>
                <a:rPr lang="en-GB" sz="800" dirty="0" smtClean="0">
                  <a:solidFill>
                    <a:schemeClr val="tx2">
                      <a:lumMod val="50000"/>
                    </a:schemeClr>
                  </a:solidFill>
                </a:rPr>
                <a:t>(For instance, commercial attitudes in standards and safety, transferable skills)</a:t>
              </a:r>
              <a:endParaRPr lang="en-GB" sz="800" dirty="0">
                <a:solidFill>
                  <a:schemeClr val="tx2">
                    <a:lumMod val="50000"/>
                  </a:schemeClr>
                </a:solidFill>
              </a:endParaRPr>
            </a:p>
          </p:txBody>
        </p:sp>
        <p:sp>
          <p:nvSpPr>
            <p:cNvPr id="7" name="Left-Right Arrow 6"/>
            <p:cNvSpPr/>
            <p:nvPr/>
          </p:nvSpPr>
          <p:spPr>
            <a:xfrm>
              <a:off x="2571736" y="2143116"/>
              <a:ext cx="642942" cy="142876"/>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8" name="Right Arrow 7"/>
            <p:cNvSpPr/>
            <p:nvPr/>
          </p:nvSpPr>
          <p:spPr>
            <a:xfrm>
              <a:off x="4929190" y="2143116"/>
              <a:ext cx="428628" cy="142876"/>
            </a:xfrm>
            <a:prstGeom prst="rightArrow">
              <a:avLst/>
            </a:prstGeom>
            <a:ln>
              <a:prstDash val="sysDash"/>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9" name="Left-Right Arrow 8"/>
            <p:cNvSpPr/>
            <p:nvPr/>
          </p:nvSpPr>
          <p:spPr>
            <a:xfrm rot="16200000">
              <a:off x="1464447" y="2893215"/>
              <a:ext cx="642942" cy="142876"/>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0" name="Right Arrow 9"/>
            <p:cNvSpPr/>
            <p:nvPr/>
          </p:nvSpPr>
          <p:spPr>
            <a:xfrm rot="5400000">
              <a:off x="1643042" y="4214818"/>
              <a:ext cx="285752" cy="142876"/>
            </a:xfrm>
            <a:prstGeom prst="rightArrow">
              <a:avLst/>
            </a:prstGeom>
            <a:ln>
              <a:prstDash val="sysDash"/>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cxnSp>
          <p:nvCxnSpPr>
            <p:cNvPr id="11" name="Straight Arrow Connector 10"/>
            <p:cNvCxnSpPr/>
            <p:nvPr/>
          </p:nvCxnSpPr>
          <p:spPr>
            <a:xfrm rot="5400000">
              <a:off x="3644100" y="2999578"/>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428860" y="4000504"/>
              <a:ext cx="1000132" cy="714380"/>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500298" y="4786322"/>
              <a:ext cx="928694" cy="1588"/>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6" idx="2"/>
            </p:cNvCxnSpPr>
            <p:nvPr/>
          </p:nvCxnSpPr>
          <p:spPr>
            <a:xfrm rot="5400000" flipH="1" flipV="1">
              <a:off x="4232669" y="2696760"/>
              <a:ext cx="71438" cy="4964941"/>
            </a:xfrm>
            <a:prstGeom prst="bentConnector3">
              <a:avLst>
                <a:gd name="adj1" fmla="val -319998"/>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a:off x="6143636" y="3000372"/>
              <a:ext cx="857256" cy="1588"/>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flipH="1">
              <a:off x="6786578" y="2178835"/>
              <a:ext cx="214314" cy="2357454"/>
            </a:xfrm>
            <a:prstGeom prst="bentConnector3">
              <a:avLst>
                <a:gd name="adj1" fmla="val -106666"/>
              </a:avLst>
            </a:prstGeom>
            <a:ln>
              <a:prstDash val="sysDash"/>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00100" y="5643578"/>
              <a:ext cx="1714512" cy="276999"/>
            </a:xfrm>
            <a:prstGeom prst="rect">
              <a:avLst/>
            </a:prstGeom>
            <a:noFill/>
          </p:spPr>
          <p:txBody>
            <a:bodyPr wrap="square" rtlCol="0">
              <a:spAutoFit/>
            </a:bodyPr>
            <a:lstStyle/>
            <a:p>
              <a:r>
                <a:rPr lang="en-GB" sz="1200" dirty="0" smtClean="0"/>
                <a:t>Source: UNCTAD</a:t>
              </a:r>
              <a:endParaRPr lang="en-GB" sz="1200" dirty="0"/>
            </a:p>
          </p:txBody>
        </p:sp>
        <p:sp>
          <p:nvSpPr>
            <p:cNvPr id="18" name="TextBox 17"/>
            <p:cNvSpPr txBox="1"/>
            <p:nvPr/>
          </p:nvSpPr>
          <p:spPr>
            <a:xfrm>
              <a:off x="1000100" y="5857892"/>
              <a:ext cx="6500858" cy="830997"/>
            </a:xfrm>
            <a:prstGeom prst="rect">
              <a:avLst/>
            </a:prstGeom>
            <a:noFill/>
          </p:spPr>
          <p:txBody>
            <a:bodyPr wrap="square" rtlCol="0">
              <a:spAutoFit/>
            </a:bodyPr>
            <a:lstStyle/>
            <a:p>
              <a:pPr algn="just"/>
              <a:r>
                <a:rPr lang="en-GB" sz="1200" dirty="0" smtClean="0">
                  <a:latin typeface="Times New Roman" pitchFamily="18" charset="0"/>
                  <a:cs typeface="Times New Roman" pitchFamily="18" charset="0"/>
                </a:rPr>
                <a:t>Note: The line arrows indicate selected immediate and longer term consequences of TNC participation in a developing host country’s agricultural industry for food security, through various routes of impact. The arrows with dashes indicate that the impacts are indirect and difficult to quantify. In principle the impacts can be net negative or positive, depend largely on conditions and policy.   </a:t>
              </a:r>
              <a:endParaRPr lang="en-GB" sz="1200" dirty="0">
                <a:latin typeface="Times New Roman" pitchFamily="18" charset="0"/>
                <a:cs typeface="Times New Roman" pitchFamily="18" charset="0"/>
              </a:endParaRPr>
            </a:p>
          </p:txBody>
        </p:sp>
      </p:grpSp>
      <p:sp>
        <p:nvSpPr>
          <p:cNvPr id="19" name="Rectangle 5"/>
          <p:cNvSpPr>
            <a:spLocks noChangeArrowheads="1"/>
          </p:cNvSpPr>
          <p:nvPr/>
        </p:nvSpPr>
        <p:spPr bwMode="auto">
          <a:xfrm>
            <a:off x="857224" y="642918"/>
            <a:ext cx="6867525" cy="625475"/>
          </a:xfrm>
          <a:prstGeom prst="rect">
            <a:avLst/>
          </a:prstGeom>
          <a:noFill/>
          <a:ln w="9525">
            <a:noFill/>
            <a:miter lim="800000"/>
            <a:headEnd/>
            <a:tailEnd/>
          </a:ln>
          <a:effectLst/>
        </p:spPr>
        <p:txBody>
          <a:bodyPr anchor="ctr">
            <a:spAutoFit/>
          </a:bodyPr>
          <a:lstStyle/>
          <a:p>
            <a:pPr indent="457200">
              <a:tabLst>
                <a:tab pos="381000" algn="l"/>
              </a:tabLst>
            </a:pPr>
            <a:r>
              <a:rPr lang="en-GB" sz="1100" b="1" dirty="0" smtClean="0">
                <a:cs typeface="Times New Roman" pitchFamily="18" charset="0"/>
              </a:rPr>
              <a:t>			Impact of TNC Participation</a:t>
            </a:r>
            <a:endParaRPr lang="en-US" sz="900" dirty="0"/>
          </a:p>
          <a:p>
            <a:pPr indent="457200" eaLnBrk="0" hangingPunct="0">
              <a:tabLst>
                <a:tab pos="381000" algn="l"/>
              </a:tabLst>
            </a:pP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765</TotalTime>
  <Words>813</Words>
  <Application>Microsoft PowerPoint</Application>
  <PresentationFormat>On-screen Show (4:3)</PresentationFormat>
  <Paragraphs>115</Paragraphs>
  <Slides>8</Slides>
  <Notes>2</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Equity</vt:lpstr>
      <vt:lpstr>TNC participation in agricultural production: trends and patterns. </vt:lpstr>
      <vt:lpstr>Slide 2</vt:lpstr>
      <vt:lpstr>Slide 3</vt:lpstr>
      <vt:lpstr>Slide 4</vt:lpstr>
      <vt:lpstr>Slide 5</vt:lpstr>
      <vt:lpstr>Slide 6</vt:lpstr>
      <vt:lpstr>Slide 7</vt:lpstr>
      <vt:lpstr>Slide 8</vt:lpstr>
    </vt:vector>
  </TitlesOfParts>
  <Manager/>
  <Company>UNCTAD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Foreign direct investment and other forms of TNC participation in agricultural production: trends and implications. </dc:title>
  <dc:subject/>
  <dc:creator>Hafiz Mirza</dc:creator>
  <cp:keywords/>
  <dc:description/>
  <cp:lastModifiedBy> </cp:lastModifiedBy>
  <cp:revision>9</cp:revision>
  <cp:lastPrinted>1601-01-01T00:00:00Z</cp:lastPrinted>
  <dcterms:created xsi:type="dcterms:W3CDTF">2009-06-24T11:07:56Z</dcterms:created>
  <dcterms:modified xsi:type="dcterms:W3CDTF">2009-07-31T06:00:29Z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TC010690261033</vt:lpwstr>
  </property>
</Properties>
</file>